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30"/>
  </p:notesMasterIdLst>
  <p:handoutMasterIdLst>
    <p:handoutMasterId r:id="rId31"/>
  </p:handoutMasterIdLst>
  <p:sldIdLst>
    <p:sldId id="259" r:id="rId2"/>
    <p:sldId id="356" r:id="rId3"/>
    <p:sldId id="313" r:id="rId4"/>
    <p:sldId id="314" r:id="rId5"/>
    <p:sldId id="359" r:id="rId6"/>
    <p:sldId id="316" r:id="rId7"/>
    <p:sldId id="315" r:id="rId8"/>
    <p:sldId id="335" r:id="rId9"/>
    <p:sldId id="336" r:id="rId10"/>
    <p:sldId id="338" r:id="rId11"/>
    <p:sldId id="339" r:id="rId12"/>
    <p:sldId id="344" r:id="rId13"/>
    <p:sldId id="345" r:id="rId14"/>
    <p:sldId id="346" r:id="rId15"/>
    <p:sldId id="349" r:id="rId16"/>
    <p:sldId id="350" r:id="rId17"/>
    <p:sldId id="347" r:id="rId18"/>
    <p:sldId id="357" r:id="rId19"/>
    <p:sldId id="348" r:id="rId20"/>
    <p:sldId id="340" r:id="rId21"/>
    <p:sldId id="342" r:id="rId22"/>
    <p:sldId id="343" r:id="rId23"/>
    <p:sldId id="341" r:id="rId24"/>
    <p:sldId id="358" r:id="rId25"/>
    <p:sldId id="353" r:id="rId26"/>
    <p:sldId id="354" r:id="rId27"/>
    <p:sldId id="360" r:id="rId28"/>
    <p:sldId id="271" r:id="rId29"/>
  </p:sldIdLst>
  <p:sldSz cx="12192000" cy="6858000"/>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mité Régional Nouvelle Aquitaine FAEMC" initials="CRNAF" lastIdx="1" clrIdx="0">
    <p:extLst>
      <p:ext uri="{19B8F6BF-5375-455C-9EA6-DF929625EA0E}">
        <p15:presenceInfo xmlns:p15="http://schemas.microsoft.com/office/powerpoint/2012/main" userId="b62b88b188674ac6" providerId="Windows Live"/>
      </p:ext>
    </p:extLst>
  </p:cmAuthor>
  <p:cmAuthor id="2" name="Anne-Marie BACLE" initials="AB" lastIdx="1" clrIdx="1">
    <p:extLst>
      <p:ext uri="{19B8F6BF-5375-455C-9EA6-DF929625EA0E}">
        <p15:presenceInfo xmlns:p15="http://schemas.microsoft.com/office/powerpoint/2012/main" userId="S::anne-marie.bacle@ffaemc.fr::42cf738a-d6eb-4290-a69b-8779539b2a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FAFD7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46" autoAdjust="0"/>
    <p:restoredTop sz="94660" autoAdjust="0"/>
  </p:normalViewPr>
  <p:slideViewPr>
    <p:cSldViewPr snapToGrid="0">
      <p:cViewPr varScale="1">
        <p:scale>
          <a:sx n="119" d="100"/>
          <a:sy n="119" d="100"/>
        </p:scale>
        <p:origin x="462"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Marie BACLE" userId="42cf738a-d6eb-4290-a69b-8779539b2ace" providerId="ADAL" clId="{02F7809C-C56C-4DC8-BA6D-216D994D2005}"/>
    <pc:docChg chg="undo custSel addSld delSld modSld sldOrd modMainMaster">
      <pc:chgData name="Anne-Marie BACLE" userId="42cf738a-d6eb-4290-a69b-8779539b2ace" providerId="ADAL" clId="{02F7809C-C56C-4DC8-BA6D-216D994D2005}" dt="2026-04-17T12:49:08.911" v="6827"/>
      <pc:docMkLst>
        <pc:docMk/>
      </pc:docMkLst>
      <pc:sldChg chg="addSp delSp modSp mod modTransition setBg">
        <pc:chgData name="Anne-Marie BACLE" userId="42cf738a-d6eb-4290-a69b-8779539b2ace" providerId="ADAL" clId="{02F7809C-C56C-4DC8-BA6D-216D994D2005}" dt="2026-04-17T12:49:08.911" v="6827"/>
        <pc:sldMkLst>
          <pc:docMk/>
          <pc:sldMk cId="2135784908" sldId="259"/>
        </pc:sldMkLst>
        <pc:spChg chg="mod">
          <ac:chgData name="Anne-Marie BACLE" userId="42cf738a-d6eb-4290-a69b-8779539b2ace" providerId="ADAL" clId="{02F7809C-C56C-4DC8-BA6D-216D994D2005}" dt="2026-04-13T15:36:40.574" v="402" actId="2711"/>
          <ac:spMkLst>
            <pc:docMk/>
            <pc:sldMk cId="2135784908" sldId="259"/>
            <ac:spMk id="5" creationId="{0AF08F42-20C5-1AEB-503D-70B9DB100BB0}"/>
          </ac:spMkLst>
        </pc:spChg>
        <pc:spChg chg="mod">
          <ac:chgData name="Anne-Marie BACLE" userId="42cf738a-d6eb-4290-a69b-8779539b2ace" providerId="ADAL" clId="{02F7809C-C56C-4DC8-BA6D-216D994D2005}" dt="2026-04-13T15:36:20.328" v="401" actId="2711"/>
          <ac:spMkLst>
            <pc:docMk/>
            <pc:sldMk cId="2135784908" sldId="259"/>
            <ac:spMk id="8" creationId="{06C64565-44D4-4D94-A67D-64E9C23922D7}"/>
          </ac:spMkLst>
        </pc:spChg>
        <pc:picChg chg="mod">
          <ac:chgData name="Anne-Marie BACLE" userId="42cf738a-d6eb-4290-a69b-8779539b2ace" providerId="ADAL" clId="{02F7809C-C56C-4DC8-BA6D-216D994D2005}" dt="2026-04-13T15:25:11.846" v="329" actId="1076"/>
          <ac:picMkLst>
            <pc:docMk/>
            <pc:sldMk cId="2135784908" sldId="259"/>
            <ac:picMk id="4" creationId="{FAFF9C7A-94AA-EF1D-23E2-566DA8ECC123}"/>
          </ac:picMkLst>
        </pc:picChg>
        <pc:picChg chg="add mod">
          <ac:chgData name="Anne-Marie BACLE" userId="42cf738a-d6eb-4290-a69b-8779539b2ace" providerId="ADAL" clId="{02F7809C-C56C-4DC8-BA6D-216D994D2005}" dt="2026-04-13T15:25:03.085" v="327" actId="1076"/>
          <ac:picMkLst>
            <pc:docMk/>
            <pc:sldMk cId="2135784908" sldId="259"/>
            <ac:picMk id="7" creationId="{6E33358B-87DD-AC57-D460-0060134C5843}"/>
          </ac:picMkLst>
        </pc:picChg>
        <pc:picChg chg="add mod">
          <ac:chgData name="Anne-Marie BACLE" userId="42cf738a-d6eb-4290-a69b-8779539b2ace" providerId="ADAL" clId="{02F7809C-C56C-4DC8-BA6D-216D994D2005}" dt="2026-04-13T15:25:06.263" v="328" actId="1076"/>
          <ac:picMkLst>
            <pc:docMk/>
            <pc:sldMk cId="2135784908" sldId="259"/>
            <ac:picMk id="10" creationId="{78107ED8-3193-8FE2-18FD-6646893713F4}"/>
          </ac:picMkLst>
        </pc:picChg>
        <pc:picChg chg="add mod">
          <ac:chgData name="Anne-Marie BACLE" userId="42cf738a-d6eb-4290-a69b-8779539b2ace" providerId="ADAL" clId="{02F7809C-C56C-4DC8-BA6D-216D994D2005}" dt="2026-04-13T15:25:01.636" v="326" actId="1076"/>
          <ac:picMkLst>
            <pc:docMk/>
            <pc:sldMk cId="2135784908" sldId="259"/>
            <ac:picMk id="12" creationId="{699400B9-D3F4-ABD6-1BC2-EC399C9CD1F5}"/>
          </ac:picMkLst>
        </pc:picChg>
        <pc:picChg chg="add mod">
          <ac:chgData name="Anne-Marie BACLE" userId="42cf738a-d6eb-4290-a69b-8779539b2ace" providerId="ADAL" clId="{02F7809C-C56C-4DC8-BA6D-216D994D2005}" dt="2026-04-13T15:25:13.324" v="330" actId="1076"/>
          <ac:picMkLst>
            <pc:docMk/>
            <pc:sldMk cId="2135784908" sldId="259"/>
            <ac:picMk id="14" creationId="{275A30D7-22B9-CA72-5F83-6F7FB0499796}"/>
          </ac:picMkLst>
        </pc:picChg>
        <pc:picChg chg="add mod">
          <ac:chgData name="Anne-Marie BACLE" userId="42cf738a-d6eb-4290-a69b-8779539b2ace" providerId="ADAL" clId="{02F7809C-C56C-4DC8-BA6D-216D994D2005}" dt="2026-04-13T15:24:51.225" v="325" actId="14100"/>
          <ac:picMkLst>
            <pc:docMk/>
            <pc:sldMk cId="2135784908" sldId="259"/>
            <ac:picMk id="16" creationId="{FCAD106A-DBE9-3E73-7F9C-62B30DC7D246}"/>
          </ac:picMkLst>
        </pc:picChg>
      </pc:sldChg>
      <pc:sldChg chg="modTransition setBg">
        <pc:chgData name="Anne-Marie BACLE" userId="42cf738a-d6eb-4290-a69b-8779539b2ace" providerId="ADAL" clId="{02F7809C-C56C-4DC8-BA6D-216D994D2005}" dt="2026-04-17T12:49:08.911" v="6827"/>
        <pc:sldMkLst>
          <pc:docMk/>
          <pc:sldMk cId="1799775218" sldId="271"/>
        </pc:sldMkLst>
      </pc:sldChg>
      <pc:sldChg chg="del setBg">
        <pc:chgData name="Anne-Marie BACLE" userId="42cf738a-d6eb-4290-a69b-8779539b2ace" providerId="ADAL" clId="{02F7809C-C56C-4DC8-BA6D-216D994D2005}" dt="2026-04-15T16:51:10.175" v="3337" actId="47"/>
        <pc:sldMkLst>
          <pc:docMk/>
          <pc:sldMk cId="2700385346" sldId="303"/>
        </pc:sldMkLst>
      </pc:sldChg>
      <pc:sldChg chg="addSp delSp modSp mod ord modTransition setBg">
        <pc:chgData name="Anne-Marie BACLE" userId="42cf738a-d6eb-4290-a69b-8779539b2ace" providerId="ADAL" clId="{02F7809C-C56C-4DC8-BA6D-216D994D2005}" dt="2026-04-17T12:49:08.911" v="6827"/>
        <pc:sldMkLst>
          <pc:docMk/>
          <pc:sldMk cId="1910043475" sldId="313"/>
        </pc:sldMkLst>
        <pc:spChg chg="del mod">
          <ac:chgData name="Anne-Marie BACLE" userId="42cf738a-d6eb-4290-a69b-8779539b2ace" providerId="ADAL" clId="{02F7809C-C56C-4DC8-BA6D-216D994D2005}" dt="2026-04-16T17:02:58.927" v="4561" actId="478"/>
          <ac:spMkLst>
            <pc:docMk/>
            <pc:sldMk cId="1910043475" sldId="313"/>
            <ac:spMk id="2" creationId="{AC2AC67B-6033-F932-9F90-FB0857F552B0}"/>
          </ac:spMkLst>
        </pc:spChg>
        <pc:spChg chg="mod">
          <ac:chgData name="Anne-Marie BACLE" userId="42cf738a-d6eb-4290-a69b-8779539b2ace" providerId="ADAL" clId="{02F7809C-C56C-4DC8-BA6D-216D994D2005}" dt="2026-04-17T11:30:30.541" v="5232" actId="6549"/>
          <ac:spMkLst>
            <pc:docMk/>
            <pc:sldMk cId="1910043475" sldId="313"/>
            <ac:spMk id="3" creationId="{C39617B6-5071-1475-9678-FFC581954782}"/>
          </ac:spMkLst>
        </pc:spChg>
        <pc:spChg chg="add mod">
          <ac:chgData name="Anne-Marie BACLE" userId="42cf738a-d6eb-4290-a69b-8779539b2ace" providerId="ADAL" clId="{02F7809C-C56C-4DC8-BA6D-216D994D2005}" dt="2026-04-16T17:03:28.280" v="4564"/>
          <ac:spMkLst>
            <pc:docMk/>
            <pc:sldMk cId="1910043475" sldId="313"/>
            <ac:spMk id="5" creationId="{ACFFC7E7-90EB-DCA5-4325-16666B2D9770}"/>
          </ac:spMkLst>
        </pc:spChg>
        <pc:spChg chg="del">
          <ac:chgData name="Anne-Marie BACLE" userId="42cf738a-d6eb-4290-a69b-8779539b2ace" providerId="ADAL" clId="{02F7809C-C56C-4DC8-BA6D-216D994D2005}" dt="2026-04-16T17:05:14.937" v="4574" actId="478"/>
          <ac:spMkLst>
            <pc:docMk/>
            <pc:sldMk cId="1910043475" sldId="313"/>
            <ac:spMk id="6" creationId="{886D3692-4883-21E8-AF63-C2EF7C10A300}"/>
          </ac:spMkLst>
        </pc:spChg>
        <pc:spChg chg="add mod">
          <ac:chgData name="Anne-Marie BACLE" userId="42cf738a-d6eb-4290-a69b-8779539b2ace" providerId="ADAL" clId="{02F7809C-C56C-4DC8-BA6D-216D994D2005}" dt="2026-04-16T17:05:33.465" v="4591" actId="1076"/>
          <ac:spMkLst>
            <pc:docMk/>
            <pc:sldMk cId="1910043475" sldId="313"/>
            <ac:spMk id="8" creationId="{C3D720A2-1C5A-F555-BB19-37415E667704}"/>
          </ac:spMkLst>
        </pc:spChg>
        <pc:picChg chg="add mod">
          <ac:chgData name="Anne-Marie BACLE" userId="42cf738a-d6eb-4290-a69b-8779539b2ace" providerId="ADAL" clId="{02F7809C-C56C-4DC8-BA6D-216D994D2005}" dt="2026-04-16T17:05:48.506" v="4592" actId="1076"/>
          <ac:picMkLst>
            <pc:docMk/>
            <pc:sldMk cId="1910043475" sldId="313"/>
            <ac:picMk id="7" creationId="{4B752025-768D-59BA-0CE2-8782ADA39C9D}"/>
          </ac:picMkLst>
        </pc:picChg>
      </pc:sldChg>
      <pc:sldChg chg="addSp delSp modSp mod ord modTransition setBg">
        <pc:chgData name="Anne-Marie BACLE" userId="42cf738a-d6eb-4290-a69b-8779539b2ace" providerId="ADAL" clId="{02F7809C-C56C-4DC8-BA6D-216D994D2005}" dt="2026-04-17T12:49:08.911" v="6827"/>
        <pc:sldMkLst>
          <pc:docMk/>
          <pc:sldMk cId="3884079172" sldId="314"/>
        </pc:sldMkLst>
        <pc:spChg chg="del">
          <ac:chgData name="Anne-Marie BACLE" userId="42cf738a-d6eb-4290-a69b-8779539b2ace" providerId="ADAL" clId="{02F7809C-C56C-4DC8-BA6D-216D994D2005}" dt="2026-04-17T11:31:13.730" v="5235" actId="478"/>
          <ac:spMkLst>
            <pc:docMk/>
            <pc:sldMk cId="3884079172" sldId="314"/>
            <ac:spMk id="2" creationId="{D264EFD2-1C1F-C16C-1BB3-426FDD6357ED}"/>
          </ac:spMkLst>
        </pc:spChg>
        <pc:spChg chg="add mod">
          <ac:chgData name="Anne-Marie BACLE" userId="42cf738a-d6eb-4290-a69b-8779539b2ace" providerId="ADAL" clId="{02F7809C-C56C-4DC8-BA6D-216D994D2005}" dt="2026-04-17T11:31:34.149" v="5237" actId="1076"/>
          <ac:spMkLst>
            <pc:docMk/>
            <pc:sldMk cId="3884079172" sldId="314"/>
            <ac:spMk id="3" creationId="{C57387A7-DA9A-2BDB-012C-A779A90A207E}"/>
          </ac:spMkLst>
        </pc:spChg>
        <pc:spChg chg="mod">
          <ac:chgData name="Anne-Marie BACLE" userId="42cf738a-d6eb-4290-a69b-8779539b2ace" providerId="ADAL" clId="{02F7809C-C56C-4DC8-BA6D-216D994D2005}" dt="2026-04-17T12:24:10.094" v="6031" actId="14100"/>
          <ac:spMkLst>
            <pc:docMk/>
            <pc:sldMk cId="3884079172" sldId="314"/>
            <ac:spMk id="5" creationId="{B07184C3-18EC-DC56-303A-54176B99F2DB}"/>
          </ac:spMkLst>
        </pc:spChg>
        <pc:spChg chg="del">
          <ac:chgData name="Anne-Marie BACLE" userId="42cf738a-d6eb-4290-a69b-8779539b2ace" providerId="ADAL" clId="{02F7809C-C56C-4DC8-BA6D-216D994D2005}" dt="2026-04-17T11:31:07.914" v="5234" actId="478"/>
          <ac:spMkLst>
            <pc:docMk/>
            <pc:sldMk cId="3884079172" sldId="314"/>
            <ac:spMk id="6" creationId="{9B59A6B3-E9E2-477D-C701-77D936D80199}"/>
          </ac:spMkLst>
        </pc:spChg>
        <pc:spChg chg="add mod">
          <ac:chgData name="Anne-Marie BACLE" userId="42cf738a-d6eb-4290-a69b-8779539b2ace" providerId="ADAL" clId="{02F7809C-C56C-4DC8-BA6D-216D994D2005}" dt="2026-04-17T11:31:27.177" v="5236"/>
          <ac:spMkLst>
            <pc:docMk/>
            <pc:sldMk cId="3884079172" sldId="314"/>
            <ac:spMk id="7" creationId="{BA3922A3-2F6F-25EF-86E0-1F1598D5E17A}"/>
          </ac:spMkLst>
        </pc:spChg>
      </pc:sldChg>
      <pc:sldChg chg="addSp delSp modSp mod ord modTransition setBg">
        <pc:chgData name="Anne-Marie BACLE" userId="42cf738a-d6eb-4290-a69b-8779539b2ace" providerId="ADAL" clId="{02F7809C-C56C-4DC8-BA6D-216D994D2005}" dt="2026-04-17T12:49:08.911" v="6827"/>
        <pc:sldMkLst>
          <pc:docMk/>
          <pc:sldMk cId="1752345276" sldId="315"/>
        </pc:sldMkLst>
        <pc:spChg chg="add mod">
          <ac:chgData name="Anne-Marie BACLE" userId="42cf738a-d6eb-4290-a69b-8779539b2ace" providerId="ADAL" clId="{02F7809C-C56C-4DC8-BA6D-216D994D2005}" dt="2026-04-16T17:07:15.159" v="4599" actId="1076"/>
          <ac:spMkLst>
            <pc:docMk/>
            <pc:sldMk cId="1752345276" sldId="315"/>
            <ac:spMk id="2" creationId="{CACE5B9D-0ED9-8156-B98A-BEE2D5A12176}"/>
          </ac:spMkLst>
        </pc:spChg>
        <pc:spChg chg="add mod">
          <ac:chgData name="Anne-Marie BACLE" userId="42cf738a-d6eb-4290-a69b-8779539b2ace" providerId="ADAL" clId="{02F7809C-C56C-4DC8-BA6D-216D994D2005}" dt="2026-04-15T19:17:21.925" v="4110" actId="1076"/>
          <ac:spMkLst>
            <pc:docMk/>
            <pc:sldMk cId="1752345276" sldId="315"/>
            <ac:spMk id="3" creationId="{E58734C5-A8DB-4C93-14E5-6A647FB02E2D}"/>
          </ac:spMkLst>
        </pc:spChg>
        <pc:spChg chg="del">
          <ac:chgData name="Anne-Marie BACLE" userId="42cf738a-d6eb-4290-a69b-8779539b2ace" providerId="ADAL" clId="{02F7809C-C56C-4DC8-BA6D-216D994D2005}" dt="2026-04-16T17:07:09.721" v="4598" actId="478"/>
          <ac:spMkLst>
            <pc:docMk/>
            <pc:sldMk cId="1752345276" sldId="315"/>
            <ac:spMk id="6" creationId="{302BEEA0-0289-A059-ABF7-F50D6C4D7E01}"/>
          </ac:spMkLst>
        </pc:spChg>
        <pc:spChg chg="add mod">
          <ac:chgData name="Anne-Marie BACLE" userId="42cf738a-d6eb-4290-a69b-8779539b2ace" providerId="ADAL" clId="{02F7809C-C56C-4DC8-BA6D-216D994D2005}" dt="2026-04-15T19:22:15.027" v="4157" actId="1076"/>
          <ac:spMkLst>
            <pc:docMk/>
            <pc:sldMk cId="1752345276" sldId="315"/>
            <ac:spMk id="7" creationId="{68B3D545-708C-808A-2746-0194154E92D7}"/>
          </ac:spMkLst>
        </pc:spChg>
        <pc:graphicFrameChg chg="add mod">
          <ac:chgData name="Anne-Marie BACLE" userId="42cf738a-d6eb-4290-a69b-8779539b2ace" providerId="ADAL" clId="{02F7809C-C56C-4DC8-BA6D-216D994D2005}" dt="2026-04-15T19:21:47.355" v="4124" actId="1076"/>
          <ac:graphicFrameMkLst>
            <pc:docMk/>
            <pc:sldMk cId="1752345276" sldId="315"/>
            <ac:graphicFrameMk id="5" creationId="{E60A785B-6173-2F56-9174-3D9EF1D1B056}"/>
          </ac:graphicFrameMkLst>
        </pc:graphicFrameChg>
      </pc:sldChg>
      <pc:sldChg chg="addSp delSp modSp mod ord modTransition setBg">
        <pc:chgData name="Anne-Marie BACLE" userId="42cf738a-d6eb-4290-a69b-8779539b2ace" providerId="ADAL" clId="{02F7809C-C56C-4DC8-BA6D-216D994D2005}" dt="2026-04-17T12:49:08.911" v="6827"/>
        <pc:sldMkLst>
          <pc:docMk/>
          <pc:sldMk cId="24529724" sldId="316"/>
        </pc:sldMkLst>
        <pc:spChg chg="add mod">
          <ac:chgData name="Anne-Marie BACLE" userId="42cf738a-d6eb-4290-a69b-8779539b2ace" providerId="ADAL" clId="{02F7809C-C56C-4DC8-BA6D-216D994D2005}" dt="2026-04-16T17:06:30.339" v="4595" actId="1076"/>
          <ac:spMkLst>
            <pc:docMk/>
            <pc:sldMk cId="24529724" sldId="316"/>
            <ac:spMk id="2" creationId="{276F0D31-5B78-633D-1C56-40724970E95C}"/>
          </ac:spMkLst>
        </pc:spChg>
        <pc:spChg chg="add mod">
          <ac:chgData name="Anne-Marie BACLE" userId="42cf738a-d6eb-4290-a69b-8779539b2ace" providerId="ADAL" clId="{02F7809C-C56C-4DC8-BA6D-216D994D2005}" dt="2026-04-15T19:16:51.139" v="4106" actId="1076"/>
          <ac:spMkLst>
            <pc:docMk/>
            <pc:sldMk cId="24529724" sldId="316"/>
            <ac:spMk id="5" creationId="{1DBC2141-5450-4326-3B80-5D714354EE1E}"/>
          </ac:spMkLst>
        </pc:spChg>
        <pc:spChg chg="del">
          <ac:chgData name="Anne-Marie BACLE" userId="42cf738a-d6eb-4290-a69b-8779539b2ace" providerId="ADAL" clId="{02F7809C-C56C-4DC8-BA6D-216D994D2005}" dt="2026-04-16T17:06:24.591" v="4593" actId="478"/>
          <ac:spMkLst>
            <pc:docMk/>
            <pc:sldMk cId="24529724" sldId="316"/>
            <ac:spMk id="6" creationId="{851EF939-1ACA-DA11-487F-4B04B5662E94}"/>
          </ac:spMkLst>
        </pc:spChg>
        <pc:graphicFrameChg chg="mod modGraphic">
          <ac:chgData name="Anne-Marie BACLE" userId="42cf738a-d6eb-4290-a69b-8779539b2ace" providerId="ADAL" clId="{02F7809C-C56C-4DC8-BA6D-216D994D2005}" dt="2026-04-15T19:15:15.379" v="4102" actId="20577"/>
          <ac:graphicFrameMkLst>
            <pc:docMk/>
            <pc:sldMk cId="24529724" sldId="316"/>
            <ac:graphicFrameMk id="3" creationId="{CB0DC183-CE94-AD18-E612-F9DE7E9F796E}"/>
          </ac:graphicFrameMkLst>
        </pc:graphicFrameChg>
      </pc:sldChg>
      <pc:sldChg chg="addSp delSp modSp del mod setBg">
        <pc:chgData name="Anne-Marie BACLE" userId="42cf738a-d6eb-4290-a69b-8779539b2ace" providerId="ADAL" clId="{02F7809C-C56C-4DC8-BA6D-216D994D2005}" dt="2026-04-15T16:51:53.559" v="3347" actId="47"/>
        <pc:sldMkLst>
          <pc:docMk/>
          <pc:sldMk cId="2351152466" sldId="317"/>
        </pc:sldMkLst>
      </pc:sldChg>
      <pc:sldChg chg="delSp modSp del mod setBg">
        <pc:chgData name="Anne-Marie BACLE" userId="42cf738a-d6eb-4290-a69b-8779539b2ace" providerId="ADAL" clId="{02F7809C-C56C-4DC8-BA6D-216D994D2005}" dt="2026-04-15T16:51:56.350" v="3348" actId="47"/>
        <pc:sldMkLst>
          <pc:docMk/>
          <pc:sldMk cId="3458902197" sldId="318"/>
        </pc:sldMkLst>
      </pc:sldChg>
      <pc:sldChg chg="delSp del mod setBg">
        <pc:chgData name="Anne-Marie BACLE" userId="42cf738a-d6eb-4290-a69b-8779539b2ace" providerId="ADAL" clId="{02F7809C-C56C-4DC8-BA6D-216D994D2005}" dt="2026-04-15T16:52:03.100" v="3350" actId="47"/>
        <pc:sldMkLst>
          <pc:docMk/>
          <pc:sldMk cId="3093869016" sldId="319"/>
        </pc:sldMkLst>
      </pc:sldChg>
      <pc:sldChg chg="delSp del mod setBg">
        <pc:chgData name="Anne-Marie BACLE" userId="42cf738a-d6eb-4290-a69b-8779539b2ace" providerId="ADAL" clId="{02F7809C-C56C-4DC8-BA6D-216D994D2005}" dt="2026-04-15T16:51:59.298" v="3349" actId="47"/>
        <pc:sldMkLst>
          <pc:docMk/>
          <pc:sldMk cId="4256214316" sldId="320"/>
        </pc:sldMkLst>
      </pc:sldChg>
      <pc:sldChg chg="delSp del mod setBg">
        <pc:chgData name="Anne-Marie BACLE" userId="42cf738a-d6eb-4290-a69b-8779539b2ace" providerId="ADAL" clId="{02F7809C-C56C-4DC8-BA6D-216D994D2005}" dt="2026-04-15T16:52:06.870" v="3352" actId="47"/>
        <pc:sldMkLst>
          <pc:docMk/>
          <pc:sldMk cId="4209466826" sldId="321"/>
        </pc:sldMkLst>
      </pc:sldChg>
      <pc:sldChg chg="del setBg">
        <pc:chgData name="Anne-Marie BACLE" userId="42cf738a-d6eb-4290-a69b-8779539b2ace" providerId="ADAL" clId="{02F7809C-C56C-4DC8-BA6D-216D994D2005}" dt="2026-04-15T16:51:44.607" v="3346" actId="47"/>
        <pc:sldMkLst>
          <pc:docMk/>
          <pc:sldMk cId="1815697933" sldId="322"/>
        </pc:sldMkLst>
      </pc:sldChg>
      <pc:sldChg chg="delSp del mod setBg">
        <pc:chgData name="Anne-Marie BACLE" userId="42cf738a-d6eb-4290-a69b-8779539b2ace" providerId="ADAL" clId="{02F7809C-C56C-4DC8-BA6D-216D994D2005}" dt="2026-04-15T16:52:08.527" v="3353" actId="47"/>
        <pc:sldMkLst>
          <pc:docMk/>
          <pc:sldMk cId="1810100406" sldId="323"/>
        </pc:sldMkLst>
      </pc:sldChg>
      <pc:sldChg chg="del setBg">
        <pc:chgData name="Anne-Marie BACLE" userId="42cf738a-d6eb-4290-a69b-8779539b2ace" providerId="ADAL" clId="{02F7809C-C56C-4DC8-BA6D-216D994D2005}" dt="2026-04-15T16:51:02.068" v="3336" actId="47"/>
        <pc:sldMkLst>
          <pc:docMk/>
          <pc:sldMk cId="3955163792" sldId="324"/>
        </pc:sldMkLst>
      </pc:sldChg>
      <pc:sldChg chg="del setBg">
        <pc:chgData name="Anne-Marie BACLE" userId="42cf738a-d6eb-4290-a69b-8779539b2ace" providerId="ADAL" clId="{02F7809C-C56C-4DC8-BA6D-216D994D2005}" dt="2026-04-15T16:51:27.296" v="3340" actId="47"/>
        <pc:sldMkLst>
          <pc:docMk/>
          <pc:sldMk cId="490875732" sldId="325"/>
        </pc:sldMkLst>
      </pc:sldChg>
      <pc:sldChg chg="del setBg">
        <pc:chgData name="Anne-Marie BACLE" userId="42cf738a-d6eb-4290-a69b-8779539b2ace" providerId="ADAL" clId="{02F7809C-C56C-4DC8-BA6D-216D994D2005}" dt="2026-04-15T16:51:30.528" v="3341" actId="47"/>
        <pc:sldMkLst>
          <pc:docMk/>
          <pc:sldMk cId="3989545899" sldId="326"/>
        </pc:sldMkLst>
      </pc:sldChg>
      <pc:sldChg chg="delSp del mod setBg">
        <pc:chgData name="Anne-Marie BACLE" userId="42cf738a-d6eb-4290-a69b-8779539b2ace" providerId="ADAL" clId="{02F7809C-C56C-4DC8-BA6D-216D994D2005}" dt="2026-04-15T16:52:05.024" v="3351" actId="47"/>
        <pc:sldMkLst>
          <pc:docMk/>
          <pc:sldMk cId="3791751371" sldId="327"/>
        </pc:sldMkLst>
      </pc:sldChg>
      <pc:sldChg chg="del setBg">
        <pc:chgData name="Anne-Marie BACLE" userId="42cf738a-d6eb-4290-a69b-8779539b2ace" providerId="ADAL" clId="{02F7809C-C56C-4DC8-BA6D-216D994D2005}" dt="2026-04-15T16:51:21.024" v="3338" actId="47"/>
        <pc:sldMkLst>
          <pc:docMk/>
          <pc:sldMk cId="882724388" sldId="328"/>
        </pc:sldMkLst>
      </pc:sldChg>
      <pc:sldChg chg="del setBg">
        <pc:chgData name="Anne-Marie BACLE" userId="42cf738a-d6eb-4290-a69b-8779539b2ace" providerId="ADAL" clId="{02F7809C-C56C-4DC8-BA6D-216D994D2005}" dt="2026-04-15T16:51:25.340" v="3339" actId="47"/>
        <pc:sldMkLst>
          <pc:docMk/>
          <pc:sldMk cId="1236491077" sldId="329"/>
        </pc:sldMkLst>
      </pc:sldChg>
      <pc:sldChg chg="del setBg">
        <pc:chgData name="Anne-Marie BACLE" userId="42cf738a-d6eb-4290-a69b-8779539b2ace" providerId="ADAL" clId="{02F7809C-C56C-4DC8-BA6D-216D994D2005}" dt="2026-04-15T16:51:31.995" v="3342" actId="47"/>
        <pc:sldMkLst>
          <pc:docMk/>
          <pc:sldMk cId="1234366778" sldId="330"/>
        </pc:sldMkLst>
      </pc:sldChg>
      <pc:sldChg chg="del setBg">
        <pc:chgData name="Anne-Marie BACLE" userId="42cf738a-d6eb-4290-a69b-8779539b2ace" providerId="ADAL" clId="{02F7809C-C56C-4DC8-BA6D-216D994D2005}" dt="2026-04-15T16:51:33.922" v="3343" actId="47"/>
        <pc:sldMkLst>
          <pc:docMk/>
          <pc:sldMk cId="708663378" sldId="331"/>
        </pc:sldMkLst>
      </pc:sldChg>
      <pc:sldChg chg="del setBg">
        <pc:chgData name="Anne-Marie BACLE" userId="42cf738a-d6eb-4290-a69b-8779539b2ace" providerId="ADAL" clId="{02F7809C-C56C-4DC8-BA6D-216D994D2005}" dt="2026-04-15T16:51:36.204" v="3344" actId="47"/>
        <pc:sldMkLst>
          <pc:docMk/>
          <pc:sldMk cId="3882384603" sldId="332"/>
        </pc:sldMkLst>
      </pc:sldChg>
      <pc:sldChg chg="del setBg">
        <pc:chgData name="Anne-Marie BACLE" userId="42cf738a-d6eb-4290-a69b-8779539b2ace" providerId="ADAL" clId="{02F7809C-C56C-4DC8-BA6D-216D994D2005}" dt="2026-04-15T16:51:38.285" v="3345" actId="47"/>
        <pc:sldMkLst>
          <pc:docMk/>
          <pc:sldMk cId="3224755452" sldId="333"/>
        </pc:sldMkLst>
      </pc:sldChg>
      <pc:sldChg chg="addSp delSp modSp add del mod setBg chgLayout">
        <pc:chgData name="Anne-Marie BACLE" userId="42cf738a-d6eb-4290-a69b-8779539b2ace" providerId="ADAL" clId="{02F7809C-C56C-4DC8-BA6D-216D994D2005}" dt="2026-04-17T11:29:02.809" v="5222" actId="47"/>
        <pc:sldMkLst>
          <pc:docMk/>
          <pc:sldMk cId="82248504" sldId="334"/>
        </pc:sldMkLst>
        <pc:spChg chg="add mod">
          <ac:chgData name="Anne-Marie BACLE" userId="42cf738a-d6eb-4290-a69b-8779539b2ace" providerId="ADAL" clId="{02F7809C-C56C-4DC8-BA6D-216D994D2005}" dt="2026-04-16T17:03:13.521" v="4562" actId="1076"/>
          <ac:spMkLst>
            <pc:docMk/>
            <pc:sldMk cId="82248504" sldId="334"/>
            <ac:spMk id="9" creationId="{C316BFAA-274E-3A61-E7BD-5B3E03BB8B0D}"/>
          </ac:spMkLst>
        </pc:spChg>
        <pc:spChg chg="add mod">
          <ac:chgData name="Anne-Marie BACLE" userId="42cf738a-d6eb-4290-a69b-8779539b2ace" providerId="ADAL" clId="{02F7809C-C56C-4DC8-BA6D-216D994D2005}" dt="2026-04-16T17:03:15.065" v="4563" actId="1076"/>
          <ac:spMkLst>
            <pc:docMk/>
            <pc:sldMk cId="82248504" sldId="334"/>
            <ac:spMk id="15" creationId="{C44A5F43-002E-49EC-9423-06C742ECBDA2}"/>
          </ac:spMkLst>
        </pc:spChg>
      </pc:sldChg>
      <pc:sldChg chg="addSp delSp modSp add mod modTransition setBg">
        <pc:chgData name="Anne-Marie BACLE" userId="42cf738a-d6eb-4290-a69b-8779539b2ace" providerId="ADAL" clId="{02F7809C-C56C-4DC8-BA6D-216D994D2005}" dt="2026-04-17T12:49:08.911" v="6827"/>
        <pc:sldMkLst>
          <pc:docMk/>
          <pc:sldMk cId="2347066090" sldId="335"/>
        </pc:sldMkLst>
        <pc:spChg chg="add mod">
          <ac:chgData name="Anne-Marie BACLE" userId="42cf738a-d6eb-4290-a69b-8779539b2ace" providerId="ADAL" clId="{02F7809C-C56C-4DC8-BA6D-216D994D2005}" dt="2026-04-14T17:42:02.909" v="1436" actId="339"/>
          <ac:spMkLst>
            <pc:docMk/>
            <pc:sldMk cId="2347066090" sldId="335"/>
            <ac:spMk id="5" creationId="{05C8A0E6-1CE6-F20C-7FDB-619E3C128D1E}"/>
          </ac:spMkLst>
        </pc:spChg>
        <pc:spChg chg="add mod">
          <ac:chgData name="Anne-Marie BACLE" userId="42cf738a-d6eb-4290-a69b-8779539b2ace" providerId="ADAL" clId="{02F7809C-C56C-4DC8-BA6D-216D994D2005}" dt="2026-04-14T11:39:33.160" v="817" actId="1076"/>
          <ac:spMkLst>
            <pc:docMk/>
            <pc:sldMk cId="2347066090" sldId="335"/>
            <ac:spMk id="7" creationId="{ACF4DE90-5881-48F8-0742-D3D22570722F}"/>
          </ac:spMkLst>
        </pc:spChg>
        <pc:spChg chg="add mod">
          <ac:chgData name="Anne-Marie BACLE" userId="42cf738a-d6eb-4290-a69b-8779539b2ace" providerId="ADAL" clId="{02F7809C-C56C-4DC8-BA6D-216D994D2005}" dt="2026-04-14T11:47:42.063" v="871" actId="1076"/>
          <ac:spMkLst>
            <pc:docMk/>
            <pc:sldMk cId="2347066090" sldId="335"/>
            <ac:spMk id="9" creationId="{C3630BED-97BA-4377-3D72-10C245100E0F}"/>
          </ac:spMkLst>
        </pc:spChg>
        <pc:spChg chg="add mod">
          <ac:chgData name="Anne-Marie BACLE" userId="42cf738a-d6eb-4290-a69b-8779539b2ace" providerId="ADAL" clId="{02F7809C-C56C-4DC8-BA6D-216D994D2005}" dt="2026-04-14T11:51:14.233" v="1160" actId="1076"/>
          <ac:spMkLst>
            <pc:docMk/>
            <pc:sldMk cId="2347066090" sldId="335"/>
            <ac:spMk id="11" creationId="{FD6F4B8B-DBE9-0FD6-91D7-5063F0DECAE9}"/>
          </ac:spMkLst>
        </pc:spChg>
        <pc:picChg chg="add mod">
          <ac:chgData name="Anne-Marie BACLE" userId="42cf738a-d6eb-4290-a69b-8779539b2ace" providerId="ADAL" clId="{02F7809C-C56C-4DC8-BA6D-216D994D2005}" dt="2026-04-14T17:41:46.391" v="1435" actId="14861"/>
          <ac:picMkLst>
            <pc:docMk/>
            <pc:sldMk cId="2347066090" sldId="335"/>
            <ac:picMk id="2" creationId="{93468510-AD34-BA04-49A6-17FBED53771A}"/>
          </ac:picMkLst>
        </pc:picChg>
      </pc:sldChg>
      <pc:sldChg chg="addSp delSp modSp add mod modTransition setBg">
        <pc:chgData name="Anne-Marie BACLE" userId="42cf738a-d6eb-4290-a69b-8779539b2ace" providerId="ADAL" clId="{02F7809C-C56C-4DC8-BA6D-216D994D2005}" dt="2026-04-17T12:49:08.911" v="6827"/>
        <pc:sldMkLst>
          <pc:docMk/>
          <pc:sldMk cId="1433151092" sldId="336"/>
        </pc:sldMkLst>
        <pc:spChg chg="add mod">
          <ac:chgData name="Anne-Marie BACLE" userId="42cf738a-d6eb-4290-a69b-8779539b2ace" providerId="ADAL" clId="{02F7809C-C56C-4DC8-BA6D-216D994D2005}" dt="2026-04-14T18:28:57.654" v="2362" actId="1076"/>
          <ac:spMkLst>
            <pc:docMk/>
            <pc:sldMk cId="1433151092" sldId="336"/>
            <ac:spMk id="3" creationId="{99069774-4874-C553-DD38-2855AE599A42}"/>
          </ac:spMkLst>
        </pc:spChg>
        <pc:picChg chg="add mod">
          <ac:chgData name="Anne-Marie BACLE" userId="42cf738a-d6eb-4290-a69b-8779539b2ace" providerId="ADAL" clId="{02F7809C-C56C-4DC8-BA6D-216D994D2005}" dt="2026-04-14T18:28:52.173" v="2361" actId="1076"/>
          <ac:picMkLst>
            <pc:docMk/>
            <pc:sldMk cId="1433151092" sldId="336"/>
            <ac:picMk id="5" creationId="{566A3738-498A-6F78-0136-2656F0B86E7F}"/>
          </ac:picMkLst>
        </pc:picChg>
      </pc:sldChg>
      <pc:sldChg chg="new del">
        <pc:chgData name="Anne-Marie BACLE" userId="42cf738a-d6eb-4290-a69b-8779539b2ace" providerId="ADAL" clId="{02F7809C-C56C-4DC8-BA6D-216D994D2005}" dt="2026-04-14T11:51:32.422" v="1162" actId="680"/>
        <pc:sldMkLst>
          <pc:docMk/>
          <pc:sldMk cId="3542237954" sldId="336"/>
        </pc:sldMkLst>
      </pc:sldChg>
      <pc:sldChg chg="add del">
        <pc:chgData name="Anne-Marie BACLE" userId="42cf738a-d6eb-4290-a69b-8779539b2ace" providerId="ADAL" clId="{02F7809C-C56C-4DC8-BA6D-216D994D2005}" dt="2026-04-14T17:15:17.527" v="1253" actId="2696"/>
        <pc:sldMkLst>
          <pc:docMk/>
          <pc:sldMk cId="727597340" sldId="337"/>
        </pc:sldMkLst>
      </pc:sldChg>
      <pc:sldChg chg="addSp delSp modSp add mod modTransition">
        <pc:chgData name="Anne-Marie BACLE" userId="42cf738a-d6eb-4290-a69b-8779539b2ace" providerId="ADAL" clId="{02F7809C-C56C-4DC8-BA6D-216D994D2005}" dt="2026-04-17T12:49:08.911" v="6827"/>
        <pc:sldMkLst>
          <pc:docMk/>
          <pc:sldMk cId="624495742" sldId="338"/>
        </pc:sldMkLst>
        <pc:spChg chg="add mod">
          <ac:chgData name="Anne-Marie BACLE" userId="42cf738a-d6eb-4290-a69b-8779539b2ace" providerId="ADAL" clId="{02F7809C-C56C-4DC8-BA6D-216D994D2005}" dt="2026-04-15T16:18:56.339" v="3262" actId="6549"/>
          <ac:spMkLst>
            <pc:docMk/>
            <pc:sldMk cId="624495742" sldId="338"/>
            <ac:spMk id="5" creationId="{9841829E-E89F-5719-B91F-5E34BC95D527}"/>
          </ac:spMkLst>
        </pc:spChg>
        <pc:spChg chg="add mod">
          <ac:chgData name="Anne-Marie BACLE" userId="42cf738a-d6eb-4290-a69b-8779539b2ace" providerId="ADAL" clId="{02F7809C-C56C-4DC8-BA6D-216D994D2005}" dt="2026-04-15T16:19:11.593" v="3266" actId="1076"/>
          <ac:spMkLst>
            <pc:docMk/>
            <pc:sldMk cId="624495742" sldId="338"/>
            <ac:spMk id="10" creationId="{CB81127B-C761-6E7E-7C59-2C4492985887}"/>
          </ac:spMkLst>
        </pc:spChg>
        <pc:picChg chg="add mod">
          <ac:chgData name="Anne-Marie BACLE" userId="42cf738a-d6eb-4290-a69b-8779539b2ace" providerId="ADAL" clId="{02F7809C-C56C-4DC8-BA6D-216D994D2005}" dt="2026-04-15T16:19:07.172" v="3265" actId="1076"/>
          <ac:picMkLst>
            <pc:docMk/>
            <pc:sldMk cId="624495742" sldId="338"/>
            <ac:picMk id="2" creationId="{B66D7806-B5C3-D354-1515-3394D94EE597}"/>
          </ac:picMkLst>
        </pc:picChg>
        <pc:picChg chg="add mod">
          <ac:chgData name="Anne-Marie BACLE" userId="42cf738a-d6eb-4290-a69b-8779539b2ace" providerId="ADAL" clId="{02F7809C-C56C-4DC8-BA6D-216D994D2005}" dt="2026-04-15T16:18:31.151" v="3258" actId="1076"/>
          <ac:picMkLst>
            <pc:docMk/>
            <pc:sldMk cId="624495742" sldId="338"/>
            <ac:picMk id="3" creationId="{C04AE5F7-F8BA-A879-B1E1-F9DD1AC96205}"/>
          </ac:picMkLst>
        </pc:picChg>
      </pc:sldChg>
      <pc:sldChg chg="addSp delSp modSp add mod modTransition">
        <pc:chgData name="Anne-Marie BACLE" userId="42cf738a-d6eb-4290-a69b-8779539b2ace" providerId="ADAL" clId="{02F7809C-C56C-4DC8-BA6D-216D994D2005}" dt="2026-04-17T12:49:08.911" v="6827"/>
        <pc:sldMkLst>
          <pc:docMk/>
          <pc:sldMk cId="3447062770" sldId="339"/>
        </pc:sldMkLst>
        <pc:spChg chg="add mod">
          <ac:chgData name="Anne-Marie BACLE" userId="42cf738a-d6eb-4290-a69b-8779539b2ace" providerId="ADAL" clId="{02F7809C-C56C-4DC8-BA6D-216D994D2005}" dt="2026-04-14T18:50:08.510" v="2492" actId="14100"/>
          <ac:spMkLst>
            <pc:docMk/>
            <pc:sldMk cId="3447062770" sldId="339"/>
            <ac:spMk id="3" creationId="{9BA5617B-DBC5-BF9F-4AE3-EC3B1F7A504D}"/>
          </ac:spMkLst>
        </pc:spChg>
        <pc:spChg chg="add mod">
          <ac:chgData name="Anne-Marie BACLE" userId="42cf738a-d6eb-4290-a69b-8779539b2ace" providerId="ADAL" clId="{02F7809C-C56C-4DC8-BA6D-216D994D2005}" dt="2026-04-15T16:59:13.466" v="3511" actId="1076"/>
          <ac:spMkLst>
            <pc:docMk/>
            <pc:sldMk cId="3447062770" sldId="339"/>
            <ac:spMk id="10" creationId="{B62F8106-9971-49DE-1300-DC52DA06EAF5}"/>
          </ac:spMkLst>
        </pc:spChg>
        <pc:spChg chg="add mod">
          <ac:chgData name="Anne-Marie BACLE" userId="42cf738a-d6eb-4290-a69b-8779539b2ace" providerId="ADAL" clId="{02F7809C-C56C-4DC8-BA6D-216D994D2005}" dt="2026-04-15T16:58:52.495" v="3510" actId="113"/>
          <ac:spMkLst>
            <pc:docMk/>
            <pc:sldMk cId="3447062770" sldId="339"/>
            <ac:spMk id="12" creationId="{F6CC07EA-5DB4-69DA-04D4-42D43F96161A}"/>
          </ac:spMkLst>
        </pc:spChg>
        <pc:spChg chg="add mod">
          <ac:chgData name="Anne-Marie BACLE" userId="42cf738a-d6eb-4290-a69b-8779539b2ace" providerId="ADAL" clId="{02F7809C-C56C-4DC8-BA6D-216D994D2005}" dt="2026-04-14T18:49:44.588" v="2487" actId="113"/>
          <ac:spMkLst>
            <pc:docMk/>
            <pc:sldMk cId="3447062770" sldId="339"/>
            <ac:spMk id="14" creationId="{7FE525D7-373F-D060-7525-22A4D810DCA4}"/>
          </ac:spMkLst>
        </pc:spChg>
        <pc:picChg chg="add mod">
          <ac:chgData name="Anne-Marie BACLE" userId="42cf738a-d6eb-4290-a69b-8779539b2ace" providerId="ADAL" clId="{02F7809C-C56C-4DC8-BA6D-216D994D2005}" dt="2026-04-15T16:20:08.984" v="3269" actId="1076"/>
          <ac:picMkLst>
            <pc:docMk/>
            <pc:sldMk cId="3447062770" sldId="339"/>
            <ac:picMk id="2" creationId="{D4646C14-C433-769B-0EEA-E50E8830FA7D}"/>
          </ac:picMkLst>
        </pc:picChg>
      </pc:sldChg>
      <pc:sldChg chg="addSp modSp add mod modTransition">
        <pc:chgData name="Anne-Marie BACLE" userId="42cf738a-d6eb-4290-a69b-8779539b2ace" providerId="ADAL" clId="{02F7809C-C56C-4DC8-BA6D-216D994D2005}" dt="2026-04-17T12:49:08.911" v="6827"/>
        <pc:sldMkLst>
          <pc:docMk/>
          <pc:sldMk cId="2803782609" sldId="340"/>
        </pc:sldMkLst>
        <pc:spChg chg="mod">
          <ac:chgData name="Anne-Marie BACLE" userId="42cf738a-d6eb-4290-a69b-8779539b2ace" providerId="ADAL" clId="{02F7809C-C56C-4DC8-BA6D-216D994D2005}" dt="2026-04-15T13:53:48.124" v="2820" actId="1076"/>
          <ac:spMkLst>
            <pc:docMk/>
            <pc:sldMk cId="2803782609" sldId="340"/>
            <ac:spMk id="9" creationId="{47148C0C-30F3-9292-4D36-13BB66DFA920}"/>
          </ac:spMkLst>
        </pc:spChg>
        <pc:picChg chg="add mod">
          <ac:chgData name="Anne-Marie BACLE" userId="42cf738a-d6eb-4290-a69b-8779539b2ace" providerId="ADAL" clId="{02F7809C-C56C-4DC8-BA6D-216D994D2005}" dt="2026-04-15T13:53:55.267" v="2822" actId="14100"/>
          <ac:picMkLst>
            <pc:docMk/>
            <pc:sldMk cId="2803782609" sldId="340"/>
            <ac:picMk id="5" creationId="{EBBD2360-6BB2-AF4A-906D-DFAEA5D90B83}"/>
          </ac:picMkLst>
        </pc:picChg>
      </pc:sldChg>
      <pc:sldChg chg="addSp delSp modSp add mod modTransition">
        <pc:chgData name="Anne-Marie BACLE" userId="42cf738a-d6eb-4290-a69b-8779539b2ace" providerId="ADAL" clId="{02F7809C-C56C-4DC8-BA6D-216D994D2005}" dt="2026-04-17T12:49:08.911" v="6827"/>
        <pc:sldMkLst>
          <pc:docMk/>
          <pc:sldMk cId="3469006414" sldId="341"/>
        </pc:sldMkLst>
        <pc:spChg chg="add">
          <ac:chgData name="Anne-Marie BACLE" userId="42cf738a-d6eb-4290-a69b-8779539b2ace" providerId="ADAL" clId="{02F7809C-C56C-4DC8-BA6D-216D994D2005}" dt="2026-04-15T12:59:07.920" v="2740"/>
          <ac:spMkLst>
            <pc:docMk/>
            <pc:sldMk cId="3469006414" sldId="341"/>
            <ac:spMk id="2" creationId="{1A77670E-1EAF-36AD-E297-B925CD1A190F}"/>
          </ac:spMkLst>
        </pc:spChg>
        <pc:spChg chg="add">
          <ac:chgData name="Anne-Marie BACLE" userId="42cf738a-d6eb-4290-a69b-8779539b2ace" providerId="ADAL" clId="{02F7809C-C56C-4DC8-BA6D-216D994D2005}" dt="2026-04-15T12:59:07.920" v="2740"/>
          <ac:spMkLst>
            <pc:docMk/>
            <pc:sldMk cId="3469006414" sldId="341"/>
            <ac:spMk id="3" creationId="{A569FCA3-DA70-17D6-363F-E6903ED5EC51}"/>
          </ac:spMkLst>
        </pc:spChg>
        <pc:spChg chg="add mod">
          <ac:chgData name="Anne-Marie BACLE" userId="42cf738a-d6eb-4290-a69b-8779539b2ace" providerId="ADAL" clId="{02F7809C-C56C-4DC8-BA6D-216D994D2005}" dt="2026-04-15T13:00:29.972" v="2780" actId="6549"/>
          <ac:spMkLst>
            <pc:docMk/>
            <pc:sldMk cId="3469006414" sldId="341"/>
            <ac:spMk id="5" creationId="{87EDC7B7-D942-1B40-A294-F3E50F9800CA}"/>
          </ac:spMkLst>
        </pc:spChg>
        <pc:graphicFrameChg chg="add mod">
          <ac:chgData name="Anne-Marie BACLE" userId="42cf738a-d6eb-4290-a69b-8779539b2ace" providerId="ADAL" clId="{02F7809C-C56C-4DC8-BA6D-216D994D2005}" dt="2026-04-15T17:44:36.472" v="3677" actId="14100"/>
          <ac:graphicFrameMkLst>
            <pc:docMk/>
            <pc:sldMk cId="3469006414" sldId="341"/>
            <ac:graphicFrameMk id="10" creationId="{2868A497-28F9-4B63-F37D-DDC6391022E0}"/>
          </ac:graphicFrameMkLst>
        </pc:graphicFrameChg>
      </pc:sldChg>
      <pc:sldChg chg="addSp delSp modSp add mod modTransition">
        <pc:chgData name="Anne-Marie BACLE" userId="42cf738a-d6eb-4290-a69b-8779539b2ace" providerId="ADAL" clId="{02F7809C-C56C-4DC8-BA6D-216D994D2005}" dt="2026-04-17T12:49:08.911" v="6827"/>
        <pc:sldMkLst>
          <pc:docMk/>
          <pc:sldMk cId="343371266" sldId="342"/>
        </pc:sldMkLst>
        <pc:graphicFrameChg chg="add mod">
          <ac:chgData name="Anne-Marie BACLE" userId="42cf738a-d6eb-4290-a69b-8779539b2ace" providerId="ADAL" clId="{02F7809C-C56C-4DC8-BA6D-216D994D2005}" dt="2026-04-15T12:42:42.855" v="2721"/>
          <ac:graphicFrameMkLst>
            <pc:docMk/>
            <pc:sldMk cId="343371266" sldId="342"/>
            <ac:graphicFrameMk id="3" creationId="{BF6CDA6B-2A19-F097-92C5-9F092867BDF8}"/>
          </ac:graphicFrameMkLst>
        </pc:graphicFrameChg>
        <pc:graphicFrameChg chg="add mod">
          <ac:chgData name="Anne-Marie BACLE" userId="42cf738a-d6eb-4290-a69b-8779539b2ace" providerId="ADAL" clId="{02F7809C-C56C-4DC8-BA6D-216D994D2005}" dt="2026-04-15T12:45:53.228" v="2739"/>
          <ac:graphicFrameMkLst>
            <pc:docMk/>
            <pc:sldMk cId="343371266" sldId="342"/>
            <ac:graphicFrameMk id="6" creationId="{595123C0-EE7B-8E62-EE18-48322EA937F7}"/>
          </ac:graphicFrameMkLst>
        </pc:graphicFrameChg>
      </pc:sldChg>
      <pc:sldChg chg="addSp delSp modSp add mod modTransition">
        <pc:chgData name="Anne-Marie BACLE" userId="42cf738a-d6eb-4290-a69b-8779539b2ace" providerId="ADAL" clId="{02F7809C-C56C-4DC8-BA6D-216D994D2005}" dt="2026-04-17T12:49:08.911" v="6827"/>
        <pc:sldMkLst>
          <pc:docMk/>
          <pc:sldMk cId="3607980702" sldId="343"/>
        </pc:sldMkLst>
        <pc:spChg chg="mod">
          <ac:chgData name="Anne-Marie BACLE" userId="42cf738a-d6eb-4290-a69b-8779539b2ace" providerId="ADAL" clId="{02F7809C-C56C-4DC8-BA6D-216D994D2005}" dt="2026-04-15T13:09:44.237" v="2791" actId="1076"/>
          <ac:spMkLst>
            <pc:docMk/>
            <pc:sldMk cId="3607980702" sldId="343"/>
            <ac:spMk id="9" creationId="{7CCB3099-790D-A34F-E26D-5AC94022E4A6}"/>
          </ac:spMkLst>
        </pc:spChg>
        <pc:spChg chg="add mod">
          <ac:chgData name="Anne-Marie BACLE" userId="42cf738a-d6eb-4290-a69b-8779539b2ace" providerId="ADAL" clId="{02F7809C-C56C-4DC8-BA6D-216D994D2005}" dt="2026-04-15T14:03:32.046" v="2872" actId="1076"/>
          <ac:spMkLst>
            <pc:docMk/>
            <pc:sldMk cId="3607980702" sldId="343"/>
            <ac:spMk id="10" creationId="{8E500489-AAF6-1ACF-AE35-706882AB8199}"/>
          </ac:spMkLst>
        </pc:spChg>
        <pc:picChg chg="add mod ord">
          <ac:chgData name="Anne-Marie BACLE" userId="42cf738a-d6eb-4290-a69b-8779539b2ace" providerId="ADAL" clId="{02F7809C-C56C-4DC8-BA6D-216D994D2005}" dt="2026-04-15T16:55:46.399" v="3494" actId="166"/>
          <ac:picMkLst>
            <pc:docMk/>
            <pc:sldMk cId="3607980702" sldId="343"/>
            <ac:picMk id="5" creationId="{2F649E28-04AF-9FC7-1B3D-E43FA03F3D79}"/>
          </ac:picMkLst>
        </pc:picChg>
      </pc:sldChg>
      <pc:sldChg chg="addSp delSp modSp add mod modTransition">
        <pc:chgData name="Anne-Marie BACLE" userId="42cf738a-d6eb-4290-a69b-8779539b2ace" providerId="ADAL" clId="{02F7809C-C56C-4DC8-BA6D-216D994D2005}" dt="2026-04-17T12:49:08.911" v="6827"/>
        <pc:sldMkLst>
          <pc:docMk/>
          <pc:sldMk cId="3209610212" sldId="344"/>
        </pc:sldMkLst>
        <pc:spChg chg="add mod">
          <ac:chgData name="Anne-Marie BACLE" userId="42cf738a-d6eb-4290-a69b-8779539b2ace" providerId="ADAL" clId="{02F7809C-C56C-4DC8-BA6D-216D994D2005}" dt="2026-04-15T16:57:32.271" v="3504" actId="2711"/>
          <ac:spMkLst>
            <pc:docMk/>
            <pc:sldMk cId="3209610212" sldId="344"/>
            <ac:spMk id="5" creationId="{A059235F-F89E-A286-B396-513C86679CD4}"/>
          </ac:spMkLst>
        </pc:spChg>
        <pc:spChg chg="mod">
          <ac:chgData name="Anne-Marie BACLE" userId="42cf738a-d6eb-4290-a69b-8779539b2ace" providerId="ADAL" clId="{02F7809C-C56C-4DC8-BA6D-216D994D2005}" dt="2026-04-15T15:10:13.437" v="3023" actId="1076"/>
          <ac:spMkLst>
            <pc:docMk/>
            <pc:sldMk cId="3209610212" sldId="344"/>
            <ac:spMk id="9" creationId="{25A028EC-0149-7AF5-5BE4-EEDB947BAE04}"/>
          </ac:spMkLst>
        </pc:spChg>
        <pc:spChg chg="add mod">
          <ac:chgData name="Anne-Marie BACLE" userId="42cf738a-d6eb-4290-a69b-8779539b2ace" providerId="ADAL" clId="{02F7809C-C56C-4DC8-BA6D-216D994D2005}" dt="2026-04-15T16:57:09.726" v="3502" actId="113"/>
          <ac:spMkLst>
            <pc:docMk/>
            <pc:sldMk cId="3209610212" sldId="344"/>
            <ac:spMk id="13" creationId="{AF664ACB-65AA-1509-107B-5A6255890E8C}"/>
          </ac:spMkLst>
        </pc:spChg>
        <pc:picChg chg="add mod ord">
          <ac:chgData name="Anne-Marie BACLE" userId="42cf738a-d6eb-4290-a69b-8779539b2ace" providerId="ADAL" clId="{02F7809C-C56C-4DC8-BA6D-216D994D2005}" dt="2026-04-15T15:32:30.123" v="3056" actId="1076"/>
          <ac:picMkLst>
            <pc:docMk/>
            <pc:sldMk cId="3209610212" sldId="344"/>
            <ac:picMk id="15" creationId="{657FC13E-E1D8-CA5A-43E5-CAC791C1F93D}"/>
          </ac:picMkLst>
        </pc:picChg>
      </pc:sldChg>
      <pc:sldChg chg="addSp delSp modSp add mod modTransition">
        <pc:chgData name="Anne-Marie BACLE" userId="42cf738a-d6eb-4290-a69b-8779539b2ace" providerId="ADAL" clId="{02F7809C-C56C-4DC8-BA6D-216D994D2005}" dt="2026-04-17T12:49:08.911" v="6827"/>
        <pc:sldMkLst>
          <pc:docMk/>
          <pc:sldMk cId="3145886471" sldId="345"/>
        </pc:sldMkLst>
        <pc:spChg chg="mod">
          <ac:chgData name="Anne-Marie BACLE" userId="42cf738a-d6eb-4290-a69b-8779539b2ace" providerId="ADAL" clId="{02F7809C-C56C-4DC8-BA6D-216D994D2005}" dt="2026-04-17T12:03:55.968" v="5567" actId="1076"/>
          <ac:spMkLst>
            <pc:docMk/>
            <pc:sldMk cId="3145886471" sldId="345"/>
            <ac:spMk id="9" creationId="{E4FDACE7-064D-22F2-97A6-B84D3ED2C324}"/>
          </ac:spMkLst>
        </pc:spChg>
        <pc:spChg chg="add mod">
          <ac:chgData name="Anne-Marie BACLE" userId="42cf738a-d6eb-4290-a69b-8779539b2ace" providerId="ADAL" clId="{02F7809C-C56C-4DC8-BA6D-216D994D2005}" dt="2026-04-15T15:12:41.725" v="3047" actId="6549"/>
          <ac:spMkLst>
            <pc:docMk/>
            <pc:sldMk cId="3145886471" sldId="345"/>
            <ac:spMk id="17" creationId="{53C6CD6B-93B1-8303-A28D-B99E7BAB456B}"/>
          </ac:spMkLst>
        </pc:spChg>
      </pc:sldChg>
      <pc:sldChg chg="addSp delSp modSp add mod modTransition">
        <pc:chgData name="Anne-Marie BACLE" userId="42cf738a-d6eb-4290-a69b-8779539b2ace" providerId="ADAL" clId="{02F7809C-C56C-4DC8-BA6D-216D994D2005}" dt="2026-04-17T12:49:08.911" v="6827"/>
        <pc:sldMkLst>
          <pc:docMk/>
          <pc:sldMk cId="333061543" sldId="346"/>
        </pc:sldMkLst>
        <pc:spChg chg="add mod">
          <ac:chgData name="Anne-Marie BACLE" userId="42cf738a-d6eb-4290-a69b-8779539b2ace" providerId="ADAL" clId="{02F7809C-C56C-4DC8-BA6D-216D994D2005}" dt="2026-04-15T15:42:29.773" v="3113" actId="115"/>
          <ac:spMkLst>
            <pc:docMk/>
            <pc:sldMk cId="333061543" sldId="346"/>
            <ac:spMk id="3" creationId="{135D3C82-0A49-1FC5-37C7-03610B5BFCF0}"/>
          </ac:spMkLst>
        </pc:spChg>
        <pc:spChg chg="add mod">
          <ac:chgData name="Anne-Marie BACLE" userId="42cf738a-d6eb-4290-a69b-8779539b2ace" providerId="ADAL" clId="{02F7809C-C56C-4DC8-BA6D-216D994D2005}" dt="2026-04-15T15:42:19.573" v="3111" actId="2711"/>
          <ac:spMkLst>
            <pc:docMk/>
            <pc:sldMk cId="333061543" sldId="346"/>
            <ac:spMk id="11" creationId="{5CC01C6A-4FAE-E6FB-2775-84B535BB5536}"/>
          </ac:spMkLst>
        </pc:spChg>
        <pc:picChg chg="add mod">
          <ac:chgData name="Anne-Marie BACLE" userId="42cf738a-d6eb-4290-a69b-8779539b2ace" providerId="ADAL" clId="{02F7809C-C56C-4DC8-BA6D-216D994D2005}" dt="2026-04-15T15:37:35.485" v="3082" actId="1076"/>
          <ac:picMkLst>
            <pc:docMk/>
            <pc:sldMk cId="333061543" sldId="346"/>
            <ac:picMk id="5" creationId="{9BE2F069-2C6A-C625-8A9D-297AA880D3FE}"/>
          </ac:picMkLst>
        </pc:picChg>
      </pc:sldChg>
      <pc:sldChg chg="new del">
        <pc:chgData name="Anne-Marie BACLE" userId="42cf738a-d6eb-4290-a69b-8779539b2ace" providerId="ADAL" clId="{02F7809C-C56C-4DC8-BA6D-216D994D2005}" dt="2026-04-15T15:12:59.479" v="3049" actId="680"/>
        <pc:sldMkLst>
          <pc:docMk/>
          <pc:sldMk cId="4059260265" sldId="346"/>
        </pc:sldMkLst>
      </pc:sldChg>
      <pc:sldChg chg="addSp delSp modSp add mod modTransition">
        <pc:chgData name="Anne-Marie BACLE" userId="42cf738a-d6eb-4290-a69b-8779539b2ace" providerId="ADAL" clId="{02F7809C-C56C-4DC8-BA6D-216D994D2005}" dt="2026-04-17T12:49:08.911" v="6827"/>
        <pc:sldMkLst>
          <pc:docMk/>
          <pc:sldMk cId="2301117920" sldId="347"/>
        </pc:sldMkLst>
        <pc:spChg chg="add mod">
          <ac:chgData name="Anne-Marie BACLE" userId="42cf738a-d6eb-4290-a69b-8779539b2ace" providerId="ADAL" clId="{02F7809C-C56C-4DC8-BA6D-216D994D2005}" dt="2026-04-15T17:00:34.384" v="3512" actId="20577"/>
          <ac:spMkLst>
            <pc:docMk/>
            <pc:sldMk cId="2301117920" sldId="347"/>
            <ac:spMk id="5" creationId="{4285E3A2-9054-88CA-CAFF-DF1CB9EFF85B}"/>
          </ac:spMkLst>
        </pc:spChg>
        <pc:picChg chg="add mod">
          <ac:chgData name="Anne-Marie BACLE" userId="42cf738a-d6eb-4290-a69b-8779539b2ace" providerId="ADAL" clId="{02F7809C-C56C-4DC8-BA6D-216D994D2005}" dt="2026-04-15T16:22:06.162" v="3273" actId="1076"/>
          <ac:picMkLst>
            <pc:docMk/>
            <pc:sldMk cId="2301117920" sldId="347"/>
            <ac:picMk id="6" creationId="{AD8B92FB-192F-67B7-68C5-7840B17AD768}"/>
          </ac:picMkLst>
        </pc:picChg>
      </pc:sldChg>
      <pc:sldChg chg="addSp delSp modSp add mod modTransition">
        <pc:chgData name="Anne-Marie BACLE" userId="42cf738a-d6eb-4290-a69b-8779539b2ace" providerId="ADAL" clId="{02F7809C-C56C-4DC8-BA6D-216D994D2005}" dt="2026-04-17T12:49:08.911" v="6827"/>
        <pc:sldMkLst>
          <pc:docMk/>
          <pc:sldMk cId="680485458" sldId="348"/>
        </pc:sldMkLst>
        <pc:spChg chg="mod">
          <ac:chgData name="Anne-Marie BACLE" userId="42cf738a-d6eb-4290-a69b-8779539b2ace" providerId="ADAL" clId="{02F7809C-C56C-4DC8-BA6D-216D994D2005}" dt="2026-04-17T11:55:31.416" v="5283" actId="1076"/>
          <ac:spMkLst>
            <pc:docMk/>
            <pc:sldMk cId="680485458" sldId="348"/>
            <ac:spMk id="9" creationId="{8F24CBF2-284C-A835-0556-88120340A663}"/>
          </ac:spMkLst>
        </pc:spChg>
        <pc:spChg chg="add del mod">
          <ac:chgData name="Anne-Marie BACLE" userId="42cf738a-d6eb-4290-a69b-8779539b2ace" providerId="ADAL" clId="{02F7809C-C56C-4DC8-BA6D-216D994D2005}" dt="2026-04-17T11:51:33.664" v="5274" actId="478"/>
          <ac:spMkLst>
            <pc:docMk/>
            <pc:sldMk cId="680485458" sldId="348"/>
            <ac:spMk id="13" creationId="{06F31205-5CD6-52D7-FAD8-F29305C3BE74}"/>
          </ac:spMkLst>
        </pc:spChg>
        <pc:picChg chg="add del mod">
          <ac:chgData name="Anne-Marie BACLE" userId="42cf738a-d6eb-4290-a69b-8779539b2ace" providerId="ADAL" clId="{02F7809C-C56C-4DC8-BA6D-216D994D2005}" dt="2026-04-17T11:54:16.966" v="5279" actId="478"/>
          <ac:picMkLst>
            <pc:docMk/>
            <pc:sldMk cId="680485458" sldId="348"/>
            <ac:picMk id="3" creationId="{EFCC3B21-A497-8C5A-139E-34133C3500BA}"/>
          </ac:picMkLst>
        </pc:picChg>
        <pc:picChg chg="add mod">
          <ac:chgData name="Anne-Marie BACLE" userId="42cf738a-d6eb-4290-a69b-8779539b2ace" providerId="ADAL" clId="{02F7809C-C56C-4DC8-BA6D-216D994D2005}" dt="2026-04-17T11:55:25.396" v="5282" actId="1076"/>
          <ac:picMkLst>
            <pc:docMk/>
            <pc:sldMk cId="680485458" sldId="348"/>
            <ac:picMk id="6" creationId="{C063D57D-1D4B-8171-F43D-AA2C46ECCA49}"/>
          </ac:picMkLst>
        </pc:picChg>
        <pc:picChg chg="add del mod ord">
          <ac:chgData name="Anne-Marie BACLE" userId="42cf738a-d6eb-4290-a69b-8779539b2ace" providerId="ADAL" clId="{02F7809C-C56C-4DC8-BA6D-216D994D2005}" dt="2026-04-17T11:51:31.508" v="5272" actId="478"/>
          <ac:picMkLst>
            <pc:docMk/>
            <pc:sldMk cId="680485458" sldId="348"/>
            <ac:picMk id="16" creationId="{A46D8FC3-4281-651F-DCA1-6409E25E47A2}"/>
          </ac:picMkLst>
        </pc:picChg>
        <pc:picChg chg="add del mod">
          <ac:chgData name="Anne-Marie BACLE" userId="42cf738a-d6eb-4290-a69b-8779539b2ace" providerId="ADAL" clId="{02F7809C-C56C-4DC8-BA6D-216D994D2005}" dt="2026-04-17T11:51:32.233" v="5273" actId="478"/>
          <ac:picMkLst>
            <pc:docMk/>
            <pc:sldMk cId="680485458" sldId="348"/>
            <ac:picMk id="17" creationId="{1ABFB8F1-5617-88F4-FF37-D9D6FE47E694}"/>
          </ac:picMkLst>
        </pc:picChg>
      </pc:sldChg>
      <pc:sldChg chg="addSp delSp modSp add mod ord modTransition">
        <pc:chgData name="Anne-Marie BACLE" userId="42cf738a-d6eb-4290-a69b-8779539b2ace" providerId="ADAL" clId="{02F7809C-C56C-4DC8-BA6D-216D994D2005}" dt="2026-04-17T12:49:08.911" v="6827"/>
        <pc:sldMkLst>
          <pc:docMk/>
          <pc:sldMk cId="431273810" sldId="349"/>
        </pc:sldMkLst>
        <pc:spChg chg="add mod">
          <ac:chgData name="Anne-Marie BACLE" userId="42cf738a-d6eb-4290-a69b-8779539b2ace" providerId="ADAL" clId="{02F7809C-C56C-4DC8-BA6D-216D994D2005}" dt="2026-04-15T16:16:54.882" v="3253" actId="1076"/>
          <ac:spMkLst>
            <pc:docMk/>
            <pc:sldMk cId="431273810" sldId="349"/>
            <ac:spMk id="11" creationId="{C30753B2-2A2A-ADD7-DE83-3790C4534CD6}"/>
          </ac:spMkLst>
        </pc:spChg>
        <pc:picChg chg="add mod">
          <ac:chgData name="Anne-Marie BACLE" userId="42cf738a-d6eb-4290-a69b-8779539b2ace" providerId="ADAL" clId="{02F7809C-C56C-4DC8-BA6D-216D994D2005}" dt="2026-04-15T16:12:57.359" v="3235" actId="1076"/>
          <ac:picMkLst>
            <pc:docMk/>
            <pc:sldMk cId="431273810" sldId="349"/>
            <ac:picMk id="12" creationId="{A5F44F36-8495-7623-C6AA-58008F75B004}"/>
          </ac:picMkLst>
        </pc:picChg>
        <pc:picChg chg="add mod ord">
          <ac:chgData name="Anne-Marie BACLE" userId="42cf738a-d6eb-4290-a69b-8779539b2ace" providerId="ADAL" clId="{02F7809C-C56C-4DC8-BA6D-216D994D2005}" dt="2026-04-15T16:13:40.307" v="3241" actId="1076"/>
          <ac:picMkLst>
            <pc:docMk/>
            <pc:sldMk cId="431273810" sldId="349"/>
            <ac:picMk id="13" creationId="{1EBEF5E4-8CCD-7E99-DC47-316E1AF95670}"/>
          </ac:picMkLst>
        </pc:picChg>
      </pc:sldChg>
      <pc:sldChg chg="addSp delSp modSp add mod modTransition">
        <pc:chgData name="Anne-Marie BACLE" userId="42cf738a-d6eb-4290-a69b-8779539b2ace" providerId="ADAL" clId="{02F7809C-C56C-4DC8-BA6D-216D994D2005}" dt="2026-04-17T12:49:08.911" v="6827"/>
        <pc:sldMkLst>
          <pc:docMk/>
          <pc:sldMk cId="1158401599" sldId="350"/>
        </pc:sldMkLst>
        <pc:spChg chg="add mod">
          <ac:chgData name="Anne-Marie BACLE" userId="42cf738a-d6eb-4290-a69b-8779539b2ace" providerId="ADAL" clId="{02F7809C-C56C-4DC8-BA6D-216D994D2005}" dt="2026-04-15T16:38:01.941" v="3309" actId="1076"/>
          <ac:spMkLst>
            <pc:docMk/>
            <pc:sldMk cId="1158401599" sldId="350"/>
            <ac:spMk id="6" creationId="{48B48937-9204-D4EB-1A39-FE6580C6F001}"/>
          </ac:spMkLst>
        </pc:spChg>
        <pc:picChg chg="add mod">
          <ac:chgData name="Anne-Marie BACLE" userId="42cf738a-d6eb-4290-a69b-8779539b2ace" providerId="ADAL" clId="{02F7809C-C56C-4DC8-BA6D-216D994D2005}" dt="2026-04-15T16:43:02.205" v="3317" actId="1076"/>
          <ac:picMkLst>
            <pc:docMk/>
            <pc:sldMk cId="1158401599" sldId="350"/>
            <ac:picMk id="10" creationId="{8DFD2FA3-DF8D-7410-68B1-339BC9D29D71}"/>
          </ac:picMkLst>
        </pc:picChg>
        <pc:picChg chg="add mod ord">
          <ac:chgData name="Anne-Marie BACLE" userId="42cf738a-d6eb-4290-a69b-8779539b2ace" providerId="ADAL" clId="{02F7809C-C56C-4DC8-BA6D-216D994D2005}" dt="2026-04-15T16:43:17.464" v="3319" actId="1076"/>
          <ac:picMkLst>
            <pc:docMk/>
            <pc:sldMk cId="1158401599" sldId="350"/>
            <ac:picMk id="14" creationId="{37832483-5B30-1319-7C2C-B45F18F242E7}"/>
          </ac:picMkLst>
        </pc:picChg>
      </pc:sldChg>
      <pc:sldChg chg="addSp delSp modSp add del mod">
        <pc:chgData name="Anne-Marie BACLE" userId="42cf738a-d6eb-4290-a69b-8779539b2ace" providerId="ADAL" clId="{02F7809C-C56C-4DC8-BA6D-216D994D2005}" dt="2026-04-16T17:09:02.564" v="4602" actId="47"/>
        <pc:sldMkLst>
          <pc:docMk/>
          <pc:sldMk cId="288480743" sldId="351"/>
        </pc:sldMkLst>
      </pc:sldChg>
      <pc:sldChg chg="add del">
        <pc:chgData name="Anne-Marie BACLE" userId="42cf738a-d6eb-4290-a69b-8779539b2ace" providerId="ADAL" clId="{02F7809C-C56C-4DC8-BA6D-216D994D2005}" dt="2026-04-15T17:44:07.899" v="3674" actId="47"/>
        <pc:sldMkLst>
          <pc:docMk/>
          <pc:sldMk cId="1329784303" sldId="352"/>
        </pc:sldMkLst>
      </pc:sldChg>
      <pc:sldChg chg="addSp delSp modSp add mod modTransition">
        <pc:chgData name="Anne-Marie BACLE" userId="42cf738a-d6eb-4290-a69b-8779539b2ace" providerId="ADAL" clId="{02F7809C-C56C-4DC8-BA6D-216D994D2005}" dt="2026-04-17T12:49:08.911" v="6827"/>
        <pc:sldMkLst>
          <pc:docMk/>
          <pc:sldMk cId="2001275593" sldId="353"/>
        </pc:sldMkLst>
        <pc:spChg chg="mod">
          <ac:chgData name="Anne-Marie BACLE" userId="42cf738a-d6eb-4290-a69b-8779539b2ace" providerId="ADAL" clId="{02F7809C-C56C-4DC8-BA6D-216D994D2005}" dt="2026-04-15T17:20:14.318" v="3548" actId="1076"/>
          <ac:spMkLst>
            <pc:docMk/>
            <pc:sldMk cId="2001275593" sldId="353"/>
            <ac:spMk id="5" creationId="{CC4B8B31-E736-1E6B-B6B7-CB12F33CE7CA}"/>
          </ac:spMkLst>
        </pc:spChg>
        <pc:spChg chg="add mod">
          <ac:chgData name="Anne-Marie BACLE" userId="42cf738a-d6eb-4290-a69b-8779539b2ace" providerId="ADAL" clId="{02F7809C-C56C-4DC8-BA6D-216D994D2005}" dt="2026-04-15T17:30:05.835" v="3619" actId="113"/>
          <ac:spMkLst>
            <pc:docMk/>
            <pc:sldMk cId="2001275593" sldId="353"/>
            <ac:spMk id="9" creationId="{3262B77C-BFCE-EDC5-6619-2BBDFAD9191D}"/>
          </ac:spMkLst>
        </pc:spChg>
        <pc:spChg chg="add mod">
          <ac:chgData name="Anne-Marie BACLE" userId="42cf738a-d6eb-4290-a69b-8779539b2ace" providerId="ADAL" clId="{02F7809C-C56C-4DC8-BA6D-216D994D2005}" dt="2026-04-15T17:29:27.314" v="3614" actId="113"/>
          <ac:spMkLst>
            <pc:docMk/>
            <pc:sldMk cId="2001275593" sldId="353"/>
            <ac:spMk id="12" creationId="{ECF0ED35-9097-1E9C-9B60-293189464E0B}"/>
          </ac:spMkLst>
        </pc:spChg>
        <pc:spChg chg="add mod">
          <ac:chgData name="Anne-Marie BACLE" userId="42cf738a-d6eb-4290-a69b-8779539b2ace" providerId="ADAL" clId="{02F7809C-C56C-4DC8-BA6D-216D994D2005}" dt="2026-04-15T17:31:22.822" v="3631" actId="1076"/>
          <ac:spMkLst>
            <pc:docMk/>
            <pc:sldMk cId="2001275593" sldId="353"/>
            <ac:spMk id="14" creationId="{4B0E3C2F-EEA7-F2F5-D3CE-4A2DB11FB68F}"/>
          </ac:spMkLst>
        </pc:spChg>
      </pc:sldChg>
      <pc:sldChg chg="addSp delSp modSp add mod modTransition">
        <pc:chgData name="Anne-Marie BACLE" userId="42cf738a-d6eb-4290-a69b-8779539b2ace" providerId="ADAL" clId="{02F7809C-C56C-4DC8-BA6D-216D994D2005}" dt="2026-04-17T12:49:08.911" v="6827"/>
        <pc:sldMkLst>
          <pc:docMk/>
          <pc:sldMk cId="1073394761" sldId="354"/>
        </pc:sldMkLst>
        <pc:spChg chg="mod">
          <ac:chgData name="Anne-Marie BACLE" userId="42cf738a-d6eb-4290-a69b-8779539b2ace" providerId="ADAL" clId="{02F7809C-C56C-4DC8-BA6D-216D994D2005}" dt="2026-04-15T17:41:09.910" v="3669" actId="1076"/>
          <ac:spMkLst>
            <pc:docMk/>
            <pc:sldMk cId="1073394761" sldId="354"/>
            <ac:spMk id="5" creationId="{B618E420-2C5C-28E6-9B33-2618EAC2496F}"/>
          </ac:spMkLst>
        </pc:spChg>
        <pc:spChg chg="mod">
          <ac:chgData name="Anne-Marie BACLE" userId="42cf738a-d6eb-4290-a69b-8779539b2ace" providerId="ADAL" clId="{02F7809C-C56C-4DC8-BA6D-216D994D2005}" dt="2026-04-15T17:34:26.738" v="3653" actId="1076"/>
          <ac:spMkLst>
            <pc:docMk/>
            <pc:sldMk cId="1073394761" sldId="354"/>
            <ac:spMk id="8" creationId="{A8C025F1-0A99-04ED-7DFE-429C6BCC04A7}"/>
          </ac:spMkLst>
        </pc:spChg>
        <pc:graphicFrameChg chg="add mod ord">
          <ac:chgData name="Anne-Marie BACLE" userId="42cf738a-d6eb-4290-a69b-8779539b2ace" providerId="ADAL" clId="{02F7809C-C56C-4DC8-BA6D-216D994D2005}" dt="2026-04-15T17:42:02.046" v="3673" actId="14100"/>
          <ac:graphicFrameMkLst>
            <pc:docMk/>
            <pc:sldMk cId="1073394761" sldId="354"/>
            <ac:graphicFrameMk id="10" creationId="{8E570257-5007-6D05-F118-550BC7616BE0}"/>
          </ac:graphicFrameMkLst>
        </pc:graphicFrameChg>
      </pc:sldChg>
      <pc:sldChg chg="addSp delSp modSp add del mod ord">
        <pc:chgData name="Anne-Marie BACLE" userId="42cf738a-d6eb-4290-a69b-8779539b2ace" providerId="ADAL" clId="{02F7809C-C56C-4DC8-BA6D-216D994D2005}" dt="2026-04-17T12:36:20.551" v="6578" actId="47"/>
        <pc:sldMkLst>
          <pc:docMk/>
          <pc:sldMk cId="1568531032" sldId="355"/>
        </pc:sldMkLst>
        <pc:spChg chg="add mod">
          <ac:chgData name="Anne-Marie BACLE" userId="42cf738a-d6eb-4290-a69b-8779539b2ace" providerId="ADAL" clId="{02F7809C-C56C-4DC8-BA6D-216D994D2005}" dt="2026-04-17T12:30:16.893" v="6217" actId="478"/>
          <ac:spMkLst>
            <pc:docMk/>
            <pc:sldMk cId="1568531032" sldId="355"/>
            <ac:spMk id="9" creationId="{678B396E-DBCF-3CAC-EB01-F25628F98111}"/>
          </ac:spMkLst>
        </pc:spChg>
        <pc:spChg chg="mod">
          <ac:chgData name="Anne-Marie BACLE" userId="42cf738a-d6eb-4290-a69b-8779539b2ace" providerId="ADAL" clId="{02F7809C-C56C-4DC8-BA6D-216D994D2005}" dt="2026-04-17T12:33:29.060" v="6356" actId="21"/>
          <ac:spMkLst>
            <pc:docMk/>
            <pc:sldMk cId="1568531032" sldId="355"/>
            <ac:spMk id="11" creationId="{91FBA523-DC34-B66B-60B0-32EB733406D1}"/>
          </ac:spMkLst>
        </pc:spChg>
        <pc:spChg chg="del">
          <ac:chgData name="Anne-Marie BACLE" userId="42cf738a-d6eb-4290-a69b-8779539b2ace" providerId="ADAL" clId="{02F7809C-C56C-4DC8-BA6D-216D994D2005}" dt="2026-04-17T12:30:16.893" v="6217" actId="478"/>
          <ac:spMkLst>
            <pc:docMk/>
            <pc:sldMk cId="1568531032" sldId="355"/>
            <ac:spMk id="14" creationId="{D82232EA-AA1F-D556-D6AC-19F792DE0937}"/>
          </ac:spMkLst>
        </pc:spChg>
      </pc:sldChg>
      <pc:sldChg chg="new del">
        <pc:chgData name="Anne-Marie BACLE" userId="42cf738a-d6eb-4290-a69b-8779539b2ace" providerId="ADAL" clId="{02F7809C-C56C-4DC8-BA6D-216D994D2005}" dt="2026-04-16T17:09:10.381" v="4604" actId="47"/>
        <pc:sldMkLst>
          <pc:docMk/>
          <pc:sldMk cId="3370854958" sldId="356"/>
        </pc:sldMkLst>
      </pc:sldChg>
      <pc:sldChg chg="addSp delSp modSp add mod modTransition">
        <pc:chgData name="Anne-Marie BACLE" userId="42cf738a-d6eb-4290-a69b-8779539b2ace" providerId="ADAL" clId="{02F7809C-C56C-4DC8-BA6D-216D994D2005}" dt="2026-04-17T12:49:08.911" v="6827"/>
        <pc:sldMkLst>
          <pc:docMk/>
          <pc:sldMk cId="3926933198" sldId="356"/>
        </pc:sldMkLst>
        <pc:spChg chg="add mod">
          <ac:chgData name="Anne-Marie BACLE" userId="42cf738a-d6eb-4290-a69b-8779539b2ace" providerId="ADAL" clId="{02F7809C-C56C-4DC8-BA6D-216D994D2005}" dt="2026-04-17T11:28:38.545" v="5221" actId="20577"/>
          <ac:spMkLst>
            <pc:docMk/>
            <pc:sldMk cId="3926933198" sldId="356"/>
            <ac:spMk id="3" creationId="{ECA4F0C0-9FA0-16B1-50AD-FB0C35AA4692}"/>
          </ac:spMkLst>
        </pc:spChg>
        <pc:spChg chg="del">
          <ac:chgData name="Anne-Marie BACLE" userId="42cf738a-d6eb-4290-a69b-8779539b2ace" providerId="ADAL" clId="{02F7809C-C56C-4DC8-BA6D-216D994D2005}" dt="2026-04-17T11:16:52.616" v="4607" actId="478"/>
          <ac:spMkLst>
            <pc:docMk/>
            <pc:sldMk cId="3926933198" sldId="356"/>
            <ac:spMk id="5" creationId="{8EB7FF4E-18F2-9856-D398-9BC53AEFA68C}"/>
          </ac:spMkLst>
        </pc:spChg>
        <pc:picChg chg="del">
          <ac:chgData name="Anne-Marie BACLE" userId="42cf738a-d6eb-4290-a69b-8779539b2ace" providerId="ADAL" clId="{02F7809C-C56C-4DC8-BA6D-216D994D2005}" dt="2026-04-17T11:16:48.982" v="4606" actId="478"/>
          <ac:picMkLst>
            <pc:docMk/>
            <pc:sldMk cId="3926933198" sldId="356"/>
            <ac:picMk id="16" creationId="{9FCC9877-CA39-857E-6983-3F2356574078}"/>
          </ac:picMkLst>
        </pc:picChg>
      </pc:sldChg>
      <pc:sldChg chg="add ord modTransition">
        <pc:chgData name="Anne-Marie BACLE" userId="42cf738a-d6eb-4290-a69b-8779539b2ace" providerId="ADAL" clId="{02F7809C-C56C-4DC8-BA6D-216D994D2005}" dt="2026-04-17T12:49:08.911" v="6827"/>
        <pc:sldMkLst>
          <pc:docMk/>
          <pc:sldMk cId="2296209093" sldId="357"/>
        </pc:sldMkLst>
      </pc:sldChg>
      <pc:sldChg chg="addSp delSp modSp add mod ord modTransition">
        <pc:chgData name="Anne-Marie BACLE" userId="42cf738a-d6eb-4290-a69b-8779539b2ace" providerId="ADAL" clId="{02F7809C-C56C-4DC8-BA6D-216D994D2005}" dt="2026-04-17T12:49:08.911" v="6827"/>
        <pc:sldMkLst>
          <pc:docMk/>
          <pc:sldMk cId="499795588" sldId="358"/>
        </pc:sldMkLst>
        <pc:spChg chg="add mod">
          <ac:chgData name="Anne-Marie BACLE" userId="42cf738a-d6eb-4290-a69b-8779539b2ace" providerId="ADAL" clId="{02F7809C-C56C-4DC8-BA6D-216D994D2005}" dt="2026-04-17T11:57:48.290" v="5326"/>
          <ac:spMkLst>
            <pc:docMk/>
            <pc:sldMk cId="499795588" sldId="358"/>
            <ac:spMk id="2" creationId="{99A6E052-F6EC-6B53-88F5-D69BE0959E61}"/>
          </ac:spMkLst>
        </pc:spChg>
        <pc:spChg chg="add mod">
          <ac:chgData name="Anne-Marie BACLE" userId="42cf738a-d6eb-4290-a69b-8779539b2ace" providerId="ADAL" clId="{02F7809C-C56C-4DC8-BA6D-216D994D2005}" dt="2026-04-17T12:25:29.107" v="6034" actId="1076"/>
          <ac:spMkLst>
            <pc:docMk/>
            <pc:sldMk cId="499795588" sldId="358"/>
            <ac:spMk id="3" creationId="{1FB2F084-530A-05E4-F2C6-FCCB9801765D}"/>
          </ac:spMkLst>
        </pc:spChg>
        <pc:spChg chg="add del mod">
          <ac:chgData name="Anne-Marie BACLE" userId="42cf738a-d6eb-4290-a69b-8779539b2ace" providerId="ADAL" clId="{02F7809C-C56C-4DC8-BA6D-216D994D2005}" dt="2026-04-17T12:27:48.349" v="6187" actId="478"/>
          <ac:spMkLst>
            <pc:docMk/>
            <pc:sldMk cId="499795588" sldId="358"/>
            <ac:spMk id="5" creationId="{93761F6F-C319-7DC0-956D-1A2CB5831CAC}"/>
          </ac:spMkLst>
        </pc:spChg>
        <pc:spChg chg="mod">
          <ac:chgData name="Anne-Marie BACLE" userId="42cf738a-d6eb-4290-a69b-8779539b2ace" providerId="ADAL" clId="{02F7809C-C56C-4DC8-BA6D-216D994D2005}" dt="2026-04-17T11:57:16.646" v="5324" actId="6549"/>
          <ac:spMkLst>
            <pc:docMk/>
            <pc:sldMk cId="499795588" sldId="358"/>
            <ac:spMk id="9" creationId="{030E2623-30BE-37BD-D498-F44B113A84FC}"/>
          </ac:spMkLst>
        </pc:spChg>
        <pc:spChg chg="add mod">
          <ac:chgData name="Anne-Marie BACLE" userId="42cf738a-d6eb-4290-a69b-8779539b2ace" providerId="ADAL" clId="{02F7809C-C56C-4DC8-BA6D-216D994D2005}" dt="2026-04-17T12:29:25.187" v="6215" actId="1076"/>
          <ac:spMkLst>
            <pc:docMk/>
            <pc:sldMk cId="499795588" sldId="358"/>
            <ac:spMk id="10" creationId="{5014AF08-0589-CAAF-9616-E91939FDFFB0}"/>
          </ac:spMkLst>
        </pc:spChg>
        <pc:spChg chg="add del mod">
          <ac:chgData name="Anne-Marie BACLE" userId="42cf738a-d6eb-4290-a69b-8779539b2ace" providerId="ADAL" clId="{02F7809C-C56C-4DC8-BA6D-216D994D2005}" dt="2026-04-17T12:29:38.989" v="6216" actId="478"/>
          <ac:spMkLst>
            <pc:docMk/>
            <pc:sldMk cId="499795588" sldId="358"/>
            <ac:spMk id="12" creationId="{D1DDB28D-B26E-52DA-3B7E-F6B616A9B2F9}"/>
          </ac:spMkLst>
        </pc:spChg>
        <pc:picChg chg="del">
          <ac:chgData name="Anne-Marie BACLE" userId="42cf738a-d6eb-4290-a69b-8779539b2ace" providerId="ADAL" clId="{02F7809C-C56C-4DC8-BA6D-216D994D2005}" dt="2026-04-17T11:57:24.349" v="5325" actId="478"/>
          <ac:picMkLst>
            <pc:docMk/>
            <pc:sldMk cId="499795588" sldId="358"/>
            <ac:picMk id="6" creationId="{E1729690-D737-BBAA-A2F3-71A71C8BF108}"/>
          </ac:picMkLst>
        </pc:picChg>
      </pc:sldChg>
      <pc:sldChg chg="addSp modSp add mod modTransition">
        <pc:chgData name="Anne-Marie BACLE" userId="42cf738a-d6eb-4290-a69b-8779539b2ace" providerId="ADAL" clId="{02F7809C-C56C-4DC8-BA6D-216D994D2005}" dt="2026-04-17T12:49:08.911" v="6827"/>
        <pc:sldMkLst>
          <pc:docMk/>
          <pc:sldMk cId="411883770" sldId="359"/>
        </pc:sldMkLst>
        <pc:spChg chg="mod">
          <ac:chgData name="Anne-Marie BACLE" userId="42cf738a-d6eb-4290-a69b-8779539b2ace" providerId="ADAL" clId="{02F7809C-C56C-4DC8-BA6D-216D994D2005}" dt="2026-04-17T12:23:48.009" v="6027" actId="14100"/>
          <ac:spMkLst>
            <pc:docMk/>
            <pc:sldMk cId="411883770" sldId="359"/>
            <ac:spMk id="5" creationId="{AD1EE19D-9849-F631-FCB1-06CFC593330E}"/>
          </ac:spMkLst>
        </pc:spChg>
        <pc:picChg chg="add mod">
          <ac:chgData name="Anne-Marie BACLE" userId="42cf738a-d6eb-4290-a69b-8779539b2ace" providerId="ADAL" clId="{02F7809C-C56C-4DC8-BA6D-216D994D2005}" dt="2026-04-17T12:23:50.195" v="6028" actId="1076"/>
          <ac:picMkLst>
            <pc:docMk/>
            <pc:sldMk cId="411883770" sldId="359"/>
            <ac:picMk id="1026" creationId="{6B73E6EB-BAEF-3B9E-658B-9279E4CE1AE6}"/>
          </ac:picMkLst>
        </pc:picChg>
      </pc:sldChg>
      <pc:sldChg chg="addSp delSp modSp add mod ord modTransition">
        <pc:chgData name="Anne-Marie BACLE" userId="42cf738a-d6eb-4290-a69b-8779539b2ace" providerId="ADAL" clId="{02F7809C-C56C-4DC8-BA6D-216D994D2005}" dt="2026-04-17T12:49:08.911" v="6827"/>
        <pc:sldMkLst>
          <pc:docMk/>
          <pc:sldMk cId="61338808" sldId="360"/>
        </pc:sldMkLst>
        <pc:spChg chg="add del mod">
          <ac:chgData name="Anne-Marie BACLE" userId="42cf738a-d6eb-4290-a69b-8779539b2ace" providerId="ADAL" clId="{02F7809C-C56C-4DC8-BA6D-216D994D2005}" dt="2026-04-17T12:44:51.175" v="6765" actId="478"/>
          <ac:spMkLst>
            <pc:docMk/>
            <pc:sldMk cId="61338808" sldId="360"/>
            <ac:spMk id="3" creationId="{5DB17F92-80CB-113C-A15E-E213FF9169C7}"/>
          </ac:spMkLst>
        </pc:spChg>
        <pc:spChg chg="mod">
          <ac:chgData name="Anne-Marie BACLE" userId="42cf738a-d6eb-4290-a69b-8779539b2ace" providerId="ADAL" clId="{02F7809C-C56C-4DC8-BA6D-216D994D2005}" dt="2026-04-17T12:38:45.013" v="6603" actId="1076"/>
          <ac:spMkLst>
            <pc:docMk/>
            <pc:sldMk cId="61338808" sldId="360"/>
            <ac:spMk id="8" creationId="{A34334B4-6BFC-F835-EE66-F83FC26A447C}"/>
          </ac:spMkLst>
        </pc:spChg>
        <pc:spChg chg="mod">
          <ac:chgData name="Anne-Marie BACLE" userId="42cf738a-d6eb-4290-a69b-8779539b2ace" providerId="ADAL" clId="{02F7809C-C56C-4DC8-BA6D-216D994D2005}" dt="2026-04-17T12:45:42.908" v="6819" actId="1076"/>
          <ac:spMkLst>
            <pc:docMk/>
            <pc:sldMk cId="61338808" sldId="360"/>
            <ac:spMk id="9" creationId="{D9342ED5-D93D-B611-1C9C-9F77506E1CFB}"/>
          </ac:spMkLst>
        </pc:spChg>
        <pc:picChg chg="del">
          <ac:chgData name="Anne-Marie BACLE" userId="42cf738a-d6eb-4290-a69b-8779539b2ace" providerId="ADAL" clId="{02F7809C-C56C-4DC8-BA6D-216D994D2005}" dt="2026-04-17T12:40:21.890" v="6672" actId="478"/>
          <ac:picMkLst>
            <pc:docMk/>
            <pc:sldMk cId="61338808" sldId="360"/>
            <ac:picMk id="6" creationId="{A91514BF-3CD7-BBE8-DD2E-F3EE0E569A7E}"/>
          </ac:picMkLst>
        </pc:picChg>
      </pc:sldChg>
      <pc:sldChg chg="delSp modSp add del mod">
        <pc:chgData name="Anne-Marie BACLE" userId="42cf738a-d6eb-4290-a69b-8779539b2ace" providerId="ADAL" clId="{02F7809C-C56C-4DC8-BA6D-216D994D2005}" dt="2026-04-17T12:36:14.259" v="6577" actId="47"/>
        <pc:sldMkLst>
          <pc:docMk/>
          <pc:sldMk cId="673360956" sldId="360"/>
        </pc:sldMkLst>
        <pc:spChg chg="del mod">
          <ac:chgData name="Anne-Marie BACLE" userId="42cf738a-d6eb-4290-a69b-8779539b2ace" providerId="ADAL" clId="{02F7809C-C56C-4DC8-BA6D-216D994D2005}" dt="2026-04-17T12:36:09.556" v="6576" actId="478"/>
          <ac:spMkLst>
            <pc:docMk/>
            <pc:sldMk cId="673360956" sldId="360"/>
            <ac:spMk id="5" creationId="{28627F14-90B0-DFD1-2030-8329D96EA78C}"/>
          </ac:spMkLst>
        </pc:spChg>
        <pc:picChg chg="del">
          <ac:chgData name="Anne-Marie BACLE" userId="42cf738a-d6eb-4290-a69b-8779539b2ace" providerId="ADAL" clId="{02F7809C-C56C-4DC8-BA6D-216D994D2005}" dt="2026-04-17T12:32:16.079" v="6353" actId="478"/>
          <ac:picMkLst>
            <pc:docMk/>
            <pc:sldMk cId="673360956" sldId="360"/>
            <ac:picMk id="1026" creationId="{589A370C-61A2-4367-8D1D-E7D5A190B0A3}"/>
          </ac:picMkLst>
        </pc:picChg>
      </pc:sldChg>
      <pc:sldMasterChg chg="addSp modTransition modSldLayout">
        <pc:chgData name="Anne-Marie BACLE" userId="42cf738a-d6eb-4290-a69b-8779539b2ace" providerId="ADAL" clId="{02F7809C-C56C-4DC8-BA6D-216D994D2005}" dt="2026-04-13T15:17:27.942" v="16"/>
        <pc:sldMasterMkLst>
          <pc:docMk/>
          <pc:sldMasterMk cId="1550777480" sldId="2147483708"/>
        </pc:sldMasterMkLst>
        <pc:sldLayoutChg chg="modTransition">
          <pc:chgData name="Anne-Marie BACLE" userId="42cf738a-d6eb-4290-a69b-8779539b2ace" providerId="ADAL" clId="{02F7809C-C56C-4DC8-BA6D-216D994D2005}" dt="2026-04-13T15:17:27.942" v="16"/>
          <pc:sldLayoutMkLst>
            <pc:docMk/>
            <pc:sldMasterMk cId="1550777480" sldId="2147483708"/>
            <pc:sldLayoutMk cId="1745528806" sldId="2147483709"/>
          </pc:sldLayoutMkLst>
        </pc:sldLayoutChg>
        <pc:sldLayoutChg chg="modTransition">
          <pc:chgData name="Anne-Marie BACLE" userId="42cf738a-d6eb-4290-a69b-8779539b2ace" providerId="ADAL" clId="{02F7809C-C56C-4DC8-BA6D-216D994D2005}" dt="2026-04-13T15:17:27.942" v="16"/>
          <pc:sldLayoutMkLst>
            <pc:docMk/>
            <pc:sldMasterMk cId="1550777480" sldId="2147483708"/>
            <pc:sldLayoutMk cId="3707378216" sldId="2147483710"/>
          </pc:sldLayoutMkLst>
        </pc:sldLayoutChg>
        <pc:sldLayoutChg chg="modTransition">
          <pc:chgData name="Anne-Marie BACLE" userId="42cf738a-d6eb-4290-a69b-8779539b2ace" providerId="ADAL" clId="{02F7809C-C56C-4DC8-BA6D-216D994D2005}" dt="2026-04-13T15:17:27.942" v="16"/>
          <pc:sldLayoutMkLst>
            <pc:docMk/>
            <pc:sldMasterMk cId="1550777480" sldId="2147483708"/>
            <pc:sldLayoutMk cId="11304440" sldId="2147483715"/>
          </pc:sldLayoutMkLst>
        </pc:sldLayoutChg>
        <pc:sldLayoutChg chg="modTransition">
          <pc:chgData name="Anne-Marie BACLE" userId="42cf738a-d6eb-4290-a69b-8779539b2ace" providerId="ADAL" clId="{02F7809C-C56C-4DC8-BA6D-216D994D2005}" dt="2026-04-13T15:17:27.942" v="16"/>
          <pc:sldLayoutMkLst>
            <pc:docMk/>
            <pc:sldMasterMk cId="1550777480" sldId="2147483708"/>
            <pc:sldLayoutMk cId="2804836106" sldId="2147483716"/>
          </pc:sldLayoutMkLst>
        </pc:sldLayoutChg>
        <pc:sldLayoutChg chg="modTransition">
          <pc:chgData name="Anne-Marie BACLE" userId="42cf738a-d6eb-4290-a69b-8779539b2ace" providerId="ADAL" clId="{02F7809C-C56C-4DC8-BA6D-216D994D2005}" dt="2026-04-13T15:17:27.942" v="16"/>
          <pc:sldLayoutMkLst>
            <pc:docMk/>
            <pc:sldMasterMk cId="1550777480" sldId="2147483708"/>
            <pc:sldLayoutMk cId="12331601" sldId="2147483721"/>
          </pc:sldLayoutMkLst>
        </pc:sldLayoutChg>
        <pc:sldLayoutChg chg="modTransition">
          <pc:chgData name="Anne-Marie BACLE" userId="42cf738a-d6eb-4290-a69b-8779539b2ace" providerId="ADAL" clId="{02F7809C-C56C-4DC8-BA6D-216D994D2005}" dt="2026-04-13T15:17:27.942" v="16"/>
          <pc:sldLayoutMkLst>
            <pc:docMk/>
            <pc:sldMasterMk cId="1550777480" sldId="2147483708"/>
            <pc:sldLayoutMk cId="734218494" sldId="2147483722"/>
          </pc:sldLayoutMkLst>
        </pc:sldLayoutChg>
      </pc:sldMasterChg>
      <pc:sldMasterChg chg="addSp modTransition modSldLayout">
        <pc:chgData name="Anne-Marie BACLE" userId="42cf738a-d6eb-4290-a69b-8779539b2ace" providerId="ADAL" clId="{02F7809C-C56C-4DC8-BA6D-216D994D2005}" dt="2026-04-13T15:17:32.566" v="17"/>
        <pc:sldMasterMkLst>
          <pc:docMk/>
          <pc:sldMasterMk cId="870330694" sldId="2147483723"/>
        </pc:sldMasterMkLst>
        <pc:sldLayoutChg chg="modTransition">
          <pc:chgData name="Anne-Marie BACLE" userId="42cf738a-d6eb-4290-a69b-8779539b2ace" providerId="ADAL" clId="{02F7809C-C56C-4DC8-BA6D-216D994D2005}" dt="2026-04-13T15:17:32.566" v="17"/>
          <pc:sldLayoutMkLst>
            <pc:docMk/>
            <pc:sldMasterMk cId="870330694" sldId="2147483723"/>
            <pc:sldLayoutMk cId="3844355835" sldId="2147483724"/>
          </pc:sldLayoutMkLst>
        </pc:sldLayoutChg>
        <pc:sldLayoutChg chg="modTransition">
          <pc:chgData name="Anne-Marie BACLE" userId="42cf738a-d6eb-4290-a69b-8779539b2ace" providerId="ADAL" clId="{02F7809C-C56C-4DC8-BA6D-216D994D2005}" dt="2026-04-13T15:17:32.566" v="17"/>
          <pc:sldLayoutMkLst>
            <pc:docMk/>
            <pc:sldMasterMk cId="870330694" sldId="2147483723"/>
            <pc:sldLayoutMk cId="1121032660" sldId="2147483725"/>
          </pc:sldLayoutMkLst>
        </pc:sldLayoutChg>
        <pc:sldLayoutChg chg="modTransition">
          <pc:chgData name="Anne-Marie BACLE" userId="42cf738a-d6eb-4290-a69b-8779539b2ace" providerId="ADAL" clId="{02F7809C-C56C-4DC8-BA6D-216D994D2005}" dt="2026-04-13T15:17:32.566" v="17"/>
          <pc:sldLayoutMkLst>
            <pc:docMk/>
            <pc:sldMasterMk cId="870330694" sldId="2147483723"/>
            <pc:sldLayoutMk cId="646619575" sldId="2147483730"/>
          </pc:sldLayoutMkLst>
        </pc:sldLayoutChg>
        <pc:sldLayoutChg chg="modTransition">
          <pc:chgData name="Anne-Marie BACLE" userId="42cf738a-d6eb-4290-a69b-8779539b2ace" providerId="ADAL" clId="{02F7809C-C56C-4DC8-BA6D-216D994D2005}" dt="2026-04-13T15:17:32.566" v="17"/>
          <pc:sldLayoutMkLst>
            <pc:docMk/>
            <pc:sldMasterMk cId="870330694" sldId="2147483723"/>
            <pc:sldLayoutMk cId="354927634" sldId="2147483731"/>
          </pc:sldLayoutMkLst>
        </pc:sldLayoutChg>
        <pc:sldLayoutChg chg="modTransition">
          <pc:chgData name="Anne-Marie BACLE" userId="42cf738a-d6eb-4290-a69b-8779539b2ace" providerId="ADAL" clId="{02F7809C-C56C-4DC8-BA6D-216D994D2005}" dt="2026-04-13T15:17:32.566" v="17"/>
          <pc:sldLayoutMkLst>
            <pc:docMk/>
            <pc:sldMasterMk cId="870330694" sldId="2147483723"/>
            <pc:sldLayoutMk cId="2167666419" sldId="2147483736"/>
          </pc:sldLayoutMkLst>
        </pc:sldLayoutChg>
        <pc:sldLayoutChg chg="modTransition">
          <pc:chgData name="Anne-Marie BACLE" userId="42cf738a-d6eb-4290-a69b-8779539b2ace" providerId="ADAL" clId="{02F7809C-C56C-4DC8-BA6D-216D994D2005}" dt="2026-04-13T15:17:32.566" v="17"/>
          <pc:sldLayoutMkLst>
            <pc:docMk/>
            <pc:sldMasterMk cId="870330694" sldId="2147483723"/>
            <pc:sldLayoutMk cId="768035859" sldId="2147483737"/>
          </pc:sldLayoutMkLst>
        </pc:sldLayoutChg>
      </pc:sldMasterChg>
      <pc:sldMasterChg chg="addSp modTransition modSldLayout">
        <pc:chgData name="Anne-Marie BACLE" userId="42cf738a-d6eb-4290-a69b-8779539b2ace" providerId="ADAL" clId="{02F7809C-C56C-4DC8-BA6D-216D994D2005}" dt="2026-04-13T15:18:07.194" v="18"/>
        <pc:sldMasterMkLst>
          <pc:docMk/>
          <pc:sldMasterMk cId="1500418196" sldId="2147483738"/>
        </pc:sldMasterMkLst>
        <pc:sldLayoutChg chg="modTransition">
          <pc:chgData name="Anne-Marie BACLE" userId="42cf738a-d6eb-4290-a69b-8779539b2ace" providerId="ADAL" clId="{02F7809C-C56C-4DC8-BA6D-216D994D2005}" dt="2026-04-13T15:18:07.194" v="18"/>
          <pc:sldLayoutMkLst>
            <pc:docMk/>
            <pc:sldMasterMk cId="1500418196" sldId="2147483738"/>
            <pc:sldLayoutMk cId="2932073170" sldId="2147483739"/>
          </pc:sldLayoutMkLst>
        </pc:sldLayoutChg>
        <pc:sldLayoutChg chg="modTransition">
          <pc:chgData name="Anne-Marie BACLE" userId="42cf738a-d6eb-4290-a69b-8779539b2ace" providerId="ADAL" clId="{02F7809C-C56C-4DC8-BA6D-216D994D2005}" dt="2026-04-13T15:18:07.194" v="18"/>
          <pc:sldLayoutMkLst>
            <pc:docMk/>
            <pc:sldMasterMk cId="1500418196" sldId="2147483738"/>
            <pc:sldLayoutMk cId="1623856284" sldId="2147483740"/>
          </pc:sldLayoutMkLst>
        </pc:sldLayoutChg>
        <pc:sldLayoutChg chg="modTransition">
          <pc:chgData name="Anne-Marie BACLE" userId="42cf738a-d6eb-4290-a69b-8779539b2ace" providerId="ADAL" clId="{02F7809C-C56C-4DC8-BA6D-216D994D2005}" dt="2026-04-13T15:18:07.194" v="18"/>
          <pc:sldLayoutMkLst>
            <pc:docMk/>
            <pc:sldMasterMk cId="1500418196" sldId="2147483738"/>
            <pc:sldLayoutMk cId="992831746" sldId="2147483745"/>
          </pc:sldLayoutMkLst>
        </pc:sldLayoutChg>
        <pc:sldLayoutChg chg="modTransition">
          <pc:chgData name="Anne-Marie BACLE" userId="42cf738a-d6eb-4290-a69b-8779539b2ace" providerId="ADAL" clId="{02F7809C-C56C-4DC8-BA6D-216D994D2005}" dt="2026-04-13T15:18:07.194" v="18"/>
          <pc:sldLayoutMkLst>
            <pc:docMk/>
            <pc:sldMasterMk cId="1500418196" sldId="2147483738"/>
            <pc:sldLayoutMk cId="1626455603" sldId="2147483746"/>
          </pc:sldLayoutMkLst>
        </pc:sldLayoutChg>
        <pc:sldLayoutChg chg="modTransition">
          <pc:chgData name="Anne-Marie BACLE" userId="42cf738a-d6eb-4290-a69b-8779539b2ace" providerId="ADAL" clId="{02F7809C-C56C-4DC8-BA6D-216D994D2005}" dt="2026-04-13T15:18:07.194" v="18"/>
          <pc:sldLayoutMkLst>
            <pc:docMk/>
            <pc:sldMasterMk cId="1500418196" sldId="2147483738"/>
            <pc:sldLayoutMk cId="3963173622" sldId="2147483748"/>
          </pc:sldLayoutMkLst>
        </pc:sldLayoutChg>
        <pc:sldLayoutChg chg="modTransition">
          <pc:chgData name="Anne-Marie BACLE" userId="42cf738a-d6eb-4290-a69b-8779539b2ace" providerId="ADAL" clId="{02F7809C-C56C-4DC8-BA6D-216D994D2005}" dt="2026-04-13T15:18:07.194" v="18"/>
          <pc:sldLayoutMkLst>
            <pc:docMk/>
            <pc:sldMasterMk cId="1500418196" sldId="2147483738"/>
            <pc:sldLayoutMk cId="3950594978" sldId="2147483749"/>
          </pc:sldLayoutMkLst>
        </pc:sldLayoutChg>
      </pc:sldMasterChg>
      <pc:sldMasterChg chg="addSp modTransition setBg modSldLayout">
        <pc:chgData name="Anne-Marie BACLE" userId="42cf738a-d6eb-4290-a69b-8779539b2ace" providerId="ADAL" clId="{02F7809C-C56C-4DC8-BA6D-216D994D2005}" dt="2026-04-17T12:49:08.911" v="6827"/>
        <pc:sldMasterMkLst>
          <pc:docMk/>
          <pc:sldMasterMk cId="1898505216" sldId="2147483750"/>
        </pc:sldMasterMkLst>
        <pc:grpChg chg="add">
          <ac:chgData name="Anne-Marie BACLE" userId="42cf738a-d6eb-4290-a69b-8779539b2ace" providerId="ADAL" clId="{02F7809C-C56C-4DC8-BA6D-216D994D2005}" dt="2026-04-13T15:18:20.395" v="19"/>
          <ac:grpSpMkLst>
            <pc:docMk/>
            <pc:sldMasterMk cId="1898505216" sldId="2147483750"/>
            <ac:grpSpMk id="8" creationId="{00D6DC38-0ED4-BF8B-820D-045F2BA1CB31}"/>
          </ac:grpSpMkLst>
        </pc:grpChg>
        <pc:sldLayoutChg chg="modTransition setBg">
          <pc:chgData name="Anne-Marie BACLE" userId="42cf738a-d6eb-4290-a69b-8779539b2ace" providerId="ADAL" clId="{02F7809C-C56C-4DC8-BA6D-216D994D2005}" dt="2026-04-17T12:49:08.911" v="6827"/>
          <pc:sldLayoutMkLst>
            <pc:docMk/>
            <pc:sldMasterMk cId="1898505216" sldId="2147483750"/>
            <pc:sldLayoutMk cId="4175682524" sldId="2147483751"/>
          </pc:sldLayoutMkLst>
        </pc:sldLayoutChg>
        <pc:sldLayoutChg chg="modTransition setBg">
          <pc:chgData name="Anne-Marie BACLE" userId="42cf738a-d6eb-4290-a69b-8779539b2ace" providerId="ADAL" clId="{02F7809C-C56C-4DC8-BA6D-216D994D2005}" dt="2026-04-17T12:49:08.911" v="6827"/>
          <pc:sldLayoutMkLst>
            <pc:docMk/>
            <pc:sldMasterMk cId="1898505216" sldId="2147483750"/>
            <pc:sldLayoutMk cId="2672268289" sldId="2147483752"/>
          </pc:sldLayoutMkLst>
        </pc:sldLayoutChg>
        <pc:sldLayoutChg chg="modTransition setBg">
          <pc:chgData name="Anne-Marie BACLE" userId="42cf738a-d6eb-4290-a69b-8779539b2ace" providerId="ADAL" clId="{02F7809C-C56C-4DC8-BA6D-216D994D2005}" dt="2026-04-17T12:49:08.911" v="6827"/>
          <pc:sldLayoutMkLst>
            <pc:docMk/>
            <pc:sldMasterMk cId="1898505216" sldId="2147483750"/>
            <pc:sldLayoutMk cId="2504963546" sldId="2147483753"/>
          </pc:sldLayoutMkLst>
        </pc:sldLayoutChg>
        <pc:sldLayoutChg chg="modTransition setBg">
          <pc:chgData name="Anne-Marie BACLE" userId="42cf738a-d6eb-4290-a69b-8779539b2ace" providerId="ADAL" clId="{02F7809C-C56C-4DC8-BA6D-216D994D2005}" dt="2026-04-17T12:49:08.911" v="6827"/>
          <pc:sldLayoutMkLst>
            <pc:docMk/>
            <pc:sldMasterMk cId="1898505216" sldId="2147483750"/>
            <pc:sldLayoutMk cId="1703966767" sldId="2147483754"/>
          </pc:sldLayoutMkLst>
        </pc:sldLayoutChg>
        <pc:sldLayoutChg chg="modTransition setBg">
          <pc:chgData name="Anne-Marie BACLE" userId="42cf738a-d6eb-4290-a69b-8779539b2ace" providerId="ADAL" clId="{02F7809C-C56C-4DC8-BA6D-216D994D2005}" dt="2026-04-17T12:49:08.911" v="6827"/>
          <pc:sldLayoutMkLst>
            <pc:docMk/>
            <pc:sldMasterMk cId="1898505216" sldId="2147483750"/>
            <pc:sldLayoutMk cId="3841911350" sldId="2147483755"/>
          </pc:sldLayoutMkLst>
        </pc:sldLayoutChg>
        <pc:sldLayoutChg chg="modTransition setBg">
          <pc:chgData name="Anne-Marie BACLE" userId="42cf738a-d6eb-4290-a69b-8779539b2ace" providerId="ADAL" clId="{02F7809C-C56C-4DC8-BA6D-216D994D2005}" dt="2026-04-17T12:49:08.911" v="6827"/>
          <pc:sldLayoutMkLst>
            <pc:docMk/>
            <pc:sldMasterMk cId="1898505216" sldId="2147483750"/>
            <pc:sldLayoutMk cId="1432938924" sldId="2147483756"/>
          </pc:sldLayoutMkLst>
        </pc:sldLayoutChg>
        <pc:sldLayoutChg chg="modTransition setBg">
          <pc:chgData name="Anne-Marie BACLE" userId="42cf738a-d6eb-4290-a69b-8779539b2ace" providerId="ADAL" clId="{02F7809C-C56C-4DC8-BA6D-216D994D2005}" dt="2026-04-17T12:49:08.911" v="6827"/>
          <pc:sldLayoutMkLst>
            <pc:docMk/>
            <pc:sldMasterMk cId="1898505216" sldId="2147483750"/>
            <pc:sldLayoutMk cId="3702107077" sldId="2147483757"/>
          </pc:sldLayoutMkLst>
        </pc:sldLayoutChg>
        <pc:sldLayoutChg chg="modTransition setBg">
          <pc:chgData name="Anne-Marie BACLE" userId="42cf738a-d6eb-4290-a69b-8779539b2ace" providerId="ADAL" clId="{02F7809C-C56C-4DC8-BA6D-216D994D2005}" dt="2026-04-17T12:49:08.911" v="6827"/>
          <pc:sldLayoutMkLst>
            <pc:docMk/>
            <pc:sldMasterMk cId="1898505216" sldId="2147483750"/>
            <pc:sldLayoutMk cId="2271717951" sldId="2147483758"/>
          </pc:sldLayoutMkLst>
        </pc:sldLayoutChg>
        <pc:sldLayoutChg chg="modTransition setBg">
          <pc:chgData name="Anne-Marie BACLE" userId="42cf738a-d6eb-4290-a69b-8779539b2ace" providerId="ADAL" clId="{02F7809C-C56C-4DC8-BA6D-216D994D2005}" dt="2026-04-17T12:49:08.911" v="6827"/>
          <pc:sldLayoutMkLst>
            <pc:docMk/>
            <pc:sldMasterMk cId="1898505216" sldId="2147483750"/>
            <pc:sldLayoutMk cId="1535881471" sldId="2147483759"/>
          </pc:sldLayoutMkLst>
        </pc:sldLayoutChg>
        <pc:sldLayoutChg chg="modTransition setBg">
          <pc:chgData name="Anne-Marie BACLE" userId="42cf738a-d6eb-4290-a69b-8779539b2ace" providerId="ADAL" clId="{02F7809C-C56C-4DC8-BA6D-216D994D2005}" dt="2026-04-17T12:49:08.911" v="6827"/>
          <pc:sldLayoutMkLst>
            <pc:docMk/>
            <pc:sldMasterMk cId="1898505216" sldId="2147483750"/>
            <pc:sldLayoutMk cId="906511672" sldId="2147483760"/>
          </pc:sldLayoutMkLst>
        </pc:sldLayoutChg>
        <pc:sldLayoutChg chg="modTransition setBg">
          <pc:chgData name="Anne-Marie BACLE" userId="42cf738a-d6eb-4290-a69b-8779539b2ace" providerId="ADAL" clId="{02F7809C-C56C-4DC8-BA6D-216D994D2005}" dt="2026-04-17T12:49:08.911" v="6827"/>
          <pc:sldLayoutMkLst>
            <pc:docMk/>
            <pc:sldMasterMk cId="1898505216" sldId="2147483750"/>
            <pc:sldLayoutMk cId="2981616450" sldId="2147483761"/>
          </pc:sldLayoutMkLst>
        </pc:sldLayoutChg>
        <pc:sldLayoutChg chg="modTransition setBg">
          <pc:chgData name="Anne-Marie BACLE" userId="42cf738a-d6eb-4290-a69b-8779539b2ace" providerId="ADAL" clId="{02F7809C-C56C-4DC8-BA6D-216D994D2005}" dt="2026-04-17T12:49:08.911" v="6827"/>
          <pc:sldLayoutMkLst>
            <pc:docMk/>
            <pc:sldMasterMk cId="1898505216" sldId="2147483750"/>
            <pc:sldLayoutMk cId="3379341992" sldId="2147483762"/>
          </pc:sldLayoutMkLst>
        </pc:sldLayoutChg>
        <pc:sldLayoutChg chg="modTransition setBg">
          <pc:chgData name="Anne-Marie BACLE" userId="42cf738a-d6eb-4290-a69b-8779539b2ace" providerId="ADAL" clId="{02F7809C-C56C-4DC8-BA6D-216D994D2005}" dt="2026-04-17T12:49:08.911" v="6827"/>
          <pc:sldLayoutMkLst>
            <pc:docMk/>
            <pc:sldMasterMk cId="1898505216" sldId="2147483750"/>
            <pc:sldLayoutMk cId="1206086786" sldId="2147483763"/>
          </pc:sldLayoutMkLst>
        </pc:sldLayoutChg>
        <pc:sldLayoutChg chg="modTransition setBg">
          <pc:chgData name="Anne-Marie BACLE" userId="42cf738a-d6eb-4290-a69b-8779539b2ace" providerId="ADAL" clId="{02F7809C-C56C-4DC8-BA6D-216D994D2005}" dt="2026-04-17T12:49:08.911" v="6827"/>
          <pc:sldLayoutMkLst>
            <pc:docMk/>
            <pc:sldMasterMk cId="1898505216" sldId="2147483750"/>
            <pc:sldLayoutMk cId="1904306469" sldId="2147483764"/>
          </pc:sldLayoutMkLst>
        </pc:sldLayoutChg>
        <pc:sldLayoutChg chg="modTransition setBg">
          <pc:chgData name="Anne-Marie BACLE" userId="42cf738a-d6eb-4290-a69b-8779539b2ace" providerId="ADAL" clId="{02F7809C-C56C-4DC8-BA6D-216D994D2005}" dt="2026-04-17T12:49:08.911" v="6827"/>
          <pc:sldLayoutMkLst>
            <pc:docMk/>
            <pc:sldMasterMk cId="1898505216" sldId="2147483750"/>
            <pc:sldLayoutMk cId="3286128147" sldId="2147483765"/>
          </pc:sldLayoutMkLst>
        </pc:sldLayoutChg>
        <pc:sldLayoutChg chg="modTransition setBg">
          <pc:chgData name="Anne-Marie BACLE" userId="42cf738a-d6eb-4290-a69b-8779539b2ace" providerId="ADAL" clId="{02F7809C-C56C-4DC8-BA6D-216D994D2005}" dt="2026-04-17T12:49:08.911" v="6827"/>
          <pc:sldLayoutMkLst>
            <pc:docMk/>
            <pc:sldMasterMk cId="1898505216" sldId="2147483750"/>
            <pc:sldLayoutMk cId="4001243806" sldId="214748376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2200" dirty="0"/>
              <a:t>PRODUITS : 45 618 € </a:t>
            </a:r>
          </a:p>
        </c:rich>
      </c:tx>
      <c:layout>
        <c:manualLayout>
          <c:xMode val="edge"/>
          <c:yMode val="edge"/>
          <c:x val="2.2245064418849393E-4"/>
          <c:y val="0"/>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1251756425757013E-2"/>
          <c:y val="0.12310007524454478"/>
          <c:w val="0.95874355977222425"/>
          <c:h val="0.84379232505643342"/>
        </c:manualLayout>
      </c:layout>
      <c:pie3DChart>
        <c:varyColors val="1"/>
        <c:ser>
          <c:idx val="0"/>
          <c:order val="0"/>
          <c:explosion val="25"/>
          <c:dPt>
            <c:idx val="0"/>
            <c:bubble3D val="0"/>
            <c:spPr>
              <a:solidFill>
                <a:srgbClr val="66FF99"/>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A220-4017-BD23-6AFAD2205363}"/>
              </c:ext>
            </c:extLst>
          </c:dPt>
          <c:dPt>
            <c:idx val="1"/>
            <c:bubble3D val="0"/>
            <c:spPr>
              <a:solidFill>
                <a:schemeClr val="accent1">
                  <a:lumMod val="20000"/>
                  <a:lumOff val="8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A220-4017-BD23-6AFAD2205363}"/>
              </c:ext>
            </c:extLst>
          </c:dPt>
          <c:dPt>
            <c:idx val="2"/>
            <c:bubble3D val="0"/>
            <c:spPr>
              <a:solidFill>
                <a:srgbClr val="F991D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A220-4017-BD23-6AFAD2205363}"/>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A220-4017-BD23-6AFAD2205363}"/>
              </c:ext>
            </c:extLst>
          </c:dPt>
          <c:dLbls>
            <c:dLbl>
              <c:idx val="0"/>
              <c:layout>
                <c:manualLayout>
                  <c:x val="-0.10877834866742001"/>
                  <c:y val="0.10236836648240641"/>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23304262850480401"/>
                      <c:h val="0.1837471783295711"/>
                    </c:manualLayout>
                  </c15:layout>
                </c:ext>
                <c:ext xmlns:c16="http://schemas.microsoft.com/office/drawing/2014/chart" uri="{C3380CC4-5D6E-409C-BE32-E72D297353CC}">
                  <c16:uniqueId val="{00000001-A220-4017-BD23-6AFAD2205363}"/>
                </c:ext>
              </c:extLst>
            </c:dLbl>
            <c:dLbl>
              <c:idx val="1"/>
              <c:dLblPos val="ctr"/>
              <c:showLegendKey val="0"/>
              <c:showVal val="1"/>
              <c:showCatName val="1"/>
              <c:showSerName val="0"/>
              <c:showPercent val="1"/>
              <c:showBubbleSize val="0"/>
              <c:extLst>
                <c:ext xmlns:c15="http://schemas.microsoft.com/office/drawing/2012/chart" uri="{CE6537A1-D6FC-4f65-9D91-7224C49458BB}">
                  <c15:layout>
                    <c:manualLayout>
                      <c:w val="0.26900144057920855"/>
                      <c:h val="0.11923262413868695"/>
                    </c:manualLayout>
                  </c15:layout>
                </c:ext>
                <c:ext xmlns:c16="http://schemas.microsoft.com/office/drawing/2014/chart" uri="{C3380CC4-5D6E-409C-BE32-E72D297353CC}">
                  <c16:uniqueId val="{00000003-A220-4017-BD23-6AFAD2205363}"/>
                </c:ext>
              </c:extLst>
            </c:dLbl>
            <c:dLbl>
              <c:idx val="2"/>
              <c:layout>
                <c:manualLayout>
                  <c:x val="0.11462764347216203"/>
                  <c:y val="2.3224376862598668E-2"/>
                </c:manualLayout>
              </c:layout>
              <c:spPr>
                <a:solidFill>
                  <a:schemeClr val="dk1">
                    <a:lumMod val="65000"/>
                    <a:lumOff val="35000"/>
                  </a:schemeClr>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layout>
                    <c:manualLayout>
                      <c:w val="0.23005954466325934"/>
                      <c:h val="0.11923262413868695"/>
                    </c:manualLayout>
                  </c15:layout>
                </c:ext>
                <c:ext xmlns:c16="http://schemas.microsoft.com/office/drawing/2014/chart" uri="{C3380CC4-5D6E-409C-BE32-E72D297353CC}">
                  <c16:uniqueId val="{00000005-A220-4017-BD23-6AFAD2205363}"/>
                </c:ext>
              </c:extLst>
            </c:dLbl>
            <c:dLbl>
              <c:idx val="3"/>
              <c:layout>
                <c:manualLayout>
                  <c:x val="6.5452145552036364E-2"/>
                  <c:y val="9.2022019300868674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4831690261885372"/>
                      <c:h val="0.11923262413868695"/>
                    </c:manualLayout>
                  </c15:layout>
                </c:ext>
                <c:ext xmlns:c16="http://schemas.microsoft.com/office/drawing/2014/chart" uri="{C3380CC4-5D6E-409C-BE32-E72D297353CC}">
                  <c16:uniqueId val="{00000007-A220-4017-BD23-6AFAD220536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('Compte de Résultat'!$D$5:$D$7,'Compte de Résultat'!$D$9)</c:f>
              <c:strCache>
                <c:ptCount val="4"/>
                <c:pt idx="0">
                  <c:v>70-Vente de produits finis, prestations de services, marchandises</c:v>
                </c:pt>
                <c:pt idx="1">
                  <c:v>74- Subventions d’exploitation</c:v>
                </c:pt>
                <c:pt idx="2">
                  <c:v>75 - Autres produits de gestion courante</c:v>
                </c:pt>
                <c:pt idx="3">
                  <c:v>77 - Produits exceptionnels</c:v>
                </c:pt>
              </c:strCache>
              <c:extLst/>
            </c:strRef>
          </c:cat>
          <c:val>
            <c:numRef>
              <c:f>('Compte de Résultat'!$E$5:$E$7,'Compte de Résultat'!$E$9)</c:f>
              <c:numCache>
                <c:formatCode>#\ ##0.00\ "€"</c:formatCode>
                <c:ptCount val="4"/>
                <c:pt idx="0">
                  <c:v>11550.52</c:v>
                </c:pt>
                <c:pt idx="1">
                  <c:v>15100</c:v>
                </c:pt>
                <c:pt idx="2">
                  <c:v>16051.8</c:v>
                </c:pt>
                <c:pt idx="3">
                  <c:v>2820</c:v>
                </c:pt>
              </c:numCache>
              <c:extLst/>
            </c:numRef>
          </c:val>
          <c:extLst>
            <c:ext xmlns:c16="http://schemas.microsoft.com/office/drawing/2014/chart" uri="{C3380CC4-5D6E-409C-BE32-E72D297353CC}">
              <c16:uniqueId val="{00000008-A220-4017-BD23-6AFAD2205363}"/>
            </c:ext>
          </c:extLst>
        </c:ser>
        <c:dLbls>
          <c:dLblPos val="ctr"/>
          <c:showLegendKey val="0"/>
          <c:showVal val="1"/>
          <c:showCatName val="0"/>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fr-FR" dirty="0"/>
              <a:t>CHARGES : 44 165 € </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fr-FR"/>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16"/>
          <c:dPt>
            <c:idx val="0"/>
            <c:bubble3D val="0"/>
            <c:spPr>
              <a:solidFill>
                <a:srgbClr val="FF00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60A-4641-A0FC-DEEFB4A82707}"/>
              </c:ext>
            </c:extLst>
          </c:dPt>
          <c:dPt>
            <c:idx val="1"/>
            <c:bubble3D val="0"/>
            <c:spPr>
              <a:solidFill>
                <a:srgbClr val="FAFD7F"/>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60A-4641-A0FC-DEEFB4A82707}"/>
              </c:ext>
            </c:extLst>
          </c:dPt>
          <c:dPt>
            <c:idx val="2"/>
            <c:bubble3D val="0"/>
            <c:spPr>
              <a:solidFill>
                <a:schemeClr val="accent1">
                  <a:lumMod val="60000"/>
                  <a:lumOff val="4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960A-4641-A0FC-DEEFB4A82707}"/>
              </c:ext>
            </c:extLst>
          </c:dPt>
          <c:dPt>
            <c:idx val="3"/>
            <c:bubble3D val="0"/>
            <c:spPr>
              <a:solidFill>
                <a:srgbClr val="00B0F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960A-4641-A0FC-DEEFB4A82707}"/>
              </c:ext>
            </c:extLst>
          </c:dPt>
          <c:dLbls>
            <c:dLbl>
              <c:idx val="0"/>
              <c:layout>
                <c:manualLayout>
                  <c:x val="-1.0895947502939001E-2"/>
                  <c:y val="5.9254336900806441E-2"/>
                </c:manualLayout>
              </c:layout>
              <c:tx>
                <c:rich>
                  <a:bodyPr/>
                  <a:lstStyle/>
                  <a:p>
                    <a:fld id="{25553304-C39F-46FF-B9B6-FAA301155420}" type="CATEGORYNAME">
                      <a:rPr lang="en-US"/>
                      <a:pPr/>
                      <a:t>[NOM DE CATÉGORIE]</a:t>
                    </a:fld>
                    <a:r>
                      <a:rPr lang="en-US" baseline="0" dirty="0"/>
                      <a:t>; </a:t>
                    </a:r>
                    <a:br>
                      <a:rPr lang="en-US" baseline="0" dirty="0"/>
                    </a:br>
                    <a:fld id="{91D4D0B3-7F1C-4F7E-B32F-245CDFD98E40}" type="VALUE">
                      <a:rPr lang="en-US" baseline="0" smtClean="0"/>
                      <a:pPr/>
                      <a:t>[VALEUR]</a:t>
                    </a:fld>
                    <a:r>
                      <a:rPr lang="en-US" baseline="0" dirty="0"/>
                      <a:t>; </a:t>
                    </a:r>
                    <a:fld id="{0E57E953-9B50-4D73-81CB-5F1E3C057D76}" type="PERCENTAGE">
                      <a:rPr lang="en-US" baseline="0"/>
                      <a:pPr/>
                      <a:t>[POURCENTAGE]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60A-4641-A0FC-DEEFB4A82707}"/>
                </c:ext>
              </c:extLst>
            </c:dLbl>
            <c:dLbl>
              <c:idx val="1"/>
              <c:layout>
                <c:manualLayout>
                  <c:x val="-0.11660201175235009"/>
                  <c:y val="-2.376264651598757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28456678979368633"/>
                      <c:h val="0.11606312870215582"/>
                    </c:manualLayout>
                  </c15:layout>
                </c:ext>
                <c:ext xmlns:c16="http://schemas.microsoft.com/office/drawing/2014/chart" uri="{C3380CC4-5D6E-409C-BE32-E72D297353CC}">
                  <c16:uniqueId val="{00000003-960A-4641-A0FC-DEEFB4A82707}"/>
                </c:ext>
              </c:extLst>
            </c:dLbl>
            <c:dLbl>
              <c:idx val="2"/>
              <c:layout>
                <c:manualLayout>
                  <c:x val="0.19526739395438256"/>
                  <c:y val="-0.16420639028489695"/>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28663216200253444"/>
                      <c:h val="0.15168282006435591"/>
                    </c:manualLayout>
                  </c15:layout>
                </c:ext>
                <c:ext xmlns:c16="http://schemas.microsoft.com/office/drawing/2014/chart" uri="{C3380CC4-5D6E-409C-BE32-E72D297353CC}">
                  <c16:uniqueId val="{00000005-960A-4641-A0FC-DEEFB4A82707}"/>
                </c:ext>
              </c:extLst>
            </c:dLbl>
            <c:dLbl>
              <c:idx val="3"/>
              <c:layout>
                <c:manualLayout>
                  <c:x val="7.8761132189290872E-2"/>
                  <c:y val="0.1203515157586585"/>
                </c:manualLayout>
              </c:layout>
              <c:tx>
                <c:rich>
                  <a:bodyPr/>
                  <a:lstStyle/>
                  <a:p>
                    <a:fld id="{07B6AC2A-670A-4D19-970D-AA715795774F}" type="CATEGORYNAME">
                      <a:rPr lang="fr-FR"/>
                      <a:pPr/>
                      <a:t>[NOM DE CATÉGORIE]</a:t>
                    </a:fld>
                    <a:r>
                      <a:rPr lang="fr-FR" baseline="0" dirty="0"/>
                      <a:t>; </a:t>
                    </a:r>
                    <a:br>
                      <a:rPr lang="fr-FR" baseline="0" dirty="0"/>
                    </a:br>
                    <a:fld id="{880A8A56-30DE-4661-9D90-E423CCDCF7E8}" type="VALUE">
                      <a:rPr lang="fr-FR" baseline="0" smtClean="0"/>
                      <a:pPr/>
                      <a:t>[VALEUR]</a:t>
                    </a:fld>
                    <a:r>
                      <a:rPr lang="fr-FR" baseline="0" dirty="0"/>
                      <a:t>; </a:t>
                    </a:r>
                    <a:fld id="{CDA5D6E2-7291-461B-AC81-B9AF3C2260A6}" type="PERCENTAGE">
                      <a:rPr lang="fr-FR" baseline="0"/>
                      <a:pPr/>
                      <a:t>[POURCENTAGE]</a:t>
                    </a:fld>
                    <a:endParaRPr lang="fr-FR"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26879878883785752"/>
                      <c:h val="0.13977994089459536"/>
                    </c:manualLayout>
                  </c15:layout>
                  <c15:dlblFieldTable/>
                  <c15:showDataLabelsRange val="0"/>
                </c:ext>
                <c:ext xmlns:c16="http://schemas.microsoft.com/office/drawing/2014/chart" uri="{C3380CC4-5D6E-409C-BE32-E72D297353CC}">
                  <c16:uniqueId val="{00000007-960A-4641-A0FC-DEEFB4A82707}"/>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'Compte de Résultat'!$A$5:$A$8</c:f>
              <c:strCache>
                <c:ptCount val="4"/>
                <c:pt idx="0">
                  <c:v>60-Achat</c:v>
                </c:pt>
                <c:pt idx="1">
                  <c:v>61 - Services extérieurs</c:v>
                </c:pt>
                <c:pt idx="2">
                  <c:v>62 - Autres services extérieurs</c:v>
                </c:pt>
                <c:pt idx="3">
                  <c:v>65- Autres charges de gestion courante</c:v>
                </c:pt>
              </c:strCache>
            </c:strRef>
          </c:cat>
          <c:val>
            <c:numRef>
              <c:f>'Compte de Résultat'!$B$5:$B$8</c:f>
              <c:numCache>
                <c:formatCode>#\ ##0.00\ "€"</c:formatCode>
                <c:ptCount val="4"/>
                <c:pt idx="0">
                  <c:v>3945.63</c:v>
                </c:pt>
                <c:pt idx="1">
                  <c:v>14083.23</c:v>
                </c:pt>
                <c:pt idx="2">
                  <c:v>22192.48</c:v>
                </c:pt>
                <c:pt idx="3">
                  <c:v>3944.45</c:v>
                </c:pt>
              </c:numCache>
            </c:numRef>
          </c:val>
          <c:extLst>
            <c:ext xmlns:c16="http://schemas.microsoft.com/office/drawing/2014/chart" uri="{C3380CC4-5D6E-409C-BE32-E72D297353CC}">
              <c16:uniqueId val="{00000008-960A-4641-A0FC-DEEFB4A82707}"/>
            </c:ext>
          </c:extLst>
        </c:ser>
        <c:dLbls>
          <c:dLblPos val="ctr"/>
          <c:showLegendKey val="0"/>
          <c:showVal val="1"/>
          <c:showCatName val="0"/>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pPr rtl="0"/>
            <a:fld id="{3363A05E-0970-46BD-82EF-4A6A186E4D40}" type="datetime1">
              <a:rPr lang="fr-FR" smtClean="0"/>
              <a:t>17/04/2026</a:t>
            </a:fld>
            <a:endParaRPr lang="fr-FR"/>
          </a:p>
        </p:txBody>
      </p:sp>
      <p:sp>
        <p:nvSpPr>
          <p:cNvPr id="4" name="Espace réservé du pied de page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pPr rtl="0"/>
            <a:fld id="{5173FB42-312D-429D-A89D-91E21C85F0BA}" type="slidenum">
              <a:rPr lang="fr-FR" smtClean="0"/>
              <a:t>‹N°›</a:t>
            </a:fld>
            <a:endParaRPr lang="fr-FR"/>
          </a:p>
        </p:txBody>
      </p:sp>
    </p:spTree>
    <p:extLst>
      <p:ext uri="{BB962C8B-B14F-4D97-AF65-F5344CB8AC3E}">
        <p14:creationId xmlns:p14="http://schemas.microsoft.com/office/powerpoint/2010/main" val="5661549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pPr rtl="0"/>
            <a:fld id="{700BAF6E-4526-4AC8-8CC3-4378E64E7864}" type="datetime1">
              <a:rPr lang="fr-FR" noProof="0" smtClean="0"/>
              <a:t>17/04/2026</a:t>
            </a:fld>
            <a:endParaRPr lang="fr-FR" noProof="0"/>
          </a:p>
        </p:txBody>
      </p:sp>
      <p:sp>
        <p:nvSpPr>
          <p:cNvPr id="4" name="Espace réservé de l’image des diapositives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pPr rtl="0"/>
            <a:fld id="{37809D77-6270-417D-B912-9E40620F0D03}" type="slidenum">
              <a:rPr lang="fr-FR" noProof="0" smtClean="0"/>
              <a:t>‹N°›</a:t>
            </a:fld>
            <a:endParaRPr lang="fr-FR" noProof="0"/>
          </a:p>
        </p:txBody>
      </p:sp>
    </p:spTree>
    <p:extLst>
      <p:ext uri="{BB962C8B-B14F-4D97-AF65-F5344CB8AC3E}">
        <p14:creationId xmlns:p14="http://schemas.microsoft.com/office/powerpoint/2010/main" val="40852342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4500" y="1243013"/>
            <a:ext cx="5969000" cy="3357562"/>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37809D77-6270-417D-B912-9E40620F0D03}" type="slidenum">
              <a:rPr lang="fr-FR" noProof="0" smtClean="0"/>
              <a:t>1</a:t>
            </a:fld>
            <a:endParaRPr lang="fr-FR" noProof="0"/>
          </a:p>
        </p:txBody>
      </p:sp>
    </p:spTree>
    <p:extLst>
      <p:ext uri="{BB962C8B-B14F-4D97-AF65-F5344CB8AC3E}">
        <p14:creationId xmlns:p14="http://schemas.microsoft.com/office/powerpoint/2010/main" val="288950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1BD23-7EAE-8FE3-2CB8-127F6A057B4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4FB18A3-7262-7054-CDBF-D77C91ADC58D}"/>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8EB7D0BE-7FCA-141B-0D06-80EE52661D2B}"/>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7BA242A7-5035-E2F3-563A-707129623209}"/>
              </a:ext>
            </a:extLst>
          </p:cNvPr>
          <p:cNvSpPr>
            <a:spLocks noGrp="1"/>
          </p:cNvSpPr>
          <p:nvPr>
            <p:ph type="sldNum" sz="quarter" idx="5"/>
          </p:nvPr>
        </p:nvSpPr>
        <p:spPr/>
        <p:txBody>
          <a:bodyPr/>
          <a:lstStyle/>
          <a:p>
            <a:pPr rtl="0"/>
            <a:fld id="{37809D77-6270-417D-B912-9E40620F0D03}" type="slidenum">
              <a:rPr lang="fr-FR" noProof="0" smtClean="0"/>
              <a:t>10</a:t>
            </a:fld>
            <a:endParaRPr lang="fr-FR" noProof="0"/>
          </a:p>
        </p:txBody>
      </p:sp>
    </p:spTree>
    <p:extLst>
      <p:ext uri="{BB962C8B-B14F-4D97-AF65-F5344CB8AC3E}">
        <p14:creationId xmlns:p14="http://schemas.microsoft.com/office/powerpoint/2010/main" val="458883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56927-A3A1-FE5D-C642-B2EF298534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9F3D8CE-AA62-CCB5-B1D8-4D555E80BAD6}"/>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1420269C-C722-C9F3-674B-ECD602A51E61}"/>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043ACA9-B6EC-CE94-E7D9-ED6858EDB264}"/>
              </a:ext>
            </a:extLst>
          </p:cNvPr>
          <p:cNvSpPr>
            <a:spLocks noGrp="1"/>
          </p:cNvSpPr>
          <p:nvPr>
            <p:ph type="sldNum" sz="quarter" idx="5"/>
          </p:nvPr>
        </p:nvSpPr>
        <p:spPr/>
        <p:txBody>
          <a:bodyPr/>
          <a:lstStyle/>
          <a:p>
            <a:pPr rtl="0"/>
            <a:fld id="{37809D77-6270-417D-B912-9E40620F0D03}" type="slidenum">
              <a:rPr lang="fr-FR" noProof="0" smtClean="0"/>
              <a:t>11</a:t>
            </a:fld>
            <a:endParaRPr lang="fr-FR" noProof="0"/>
          </a:p>
        </p:txBody>
      </p:sp>
    </p:spTree>
    <p:extLst>
      <p:ext uri="{BB962C8B-B14F-4D97-AF65-F5344CB8AC3E}">
        <p14:creationId xmlns:p14="http://schemas.microsoft.com/office/powerpoint/2010/main" val="4269372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8BF0E-7001-4FA8-F43C-F8DBC83412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941F0E1-12F6-3F9A-4B29-8BA6AA38A71B}"/>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F297E7FF-A22A-603B-5B6E-2DB4A1E00A87}"/>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713C16A0-7085-F401-2E87-5ACED1CD919D}"/>
              </a:ext>
            </a:extLst>
          </p:cNvPr>
          <p:cNvSpPr>
            <a:spLocks noGrp="1"/>
          </p:cNvSpPr>
          <p:nvPr>
            <p:ph type="sldNum" sz="quarter" idx="5"/>
          </p:nvPr>
        </p:nvSpPr>
        <p:spPr/>
        <p:txBody>
          <a:bodyPr/>
          <a:lstStyle/>
          <a:p>
            <a:pPr rtl="0"/>
            <a:fld id="{37809D77-6270-417D-B912-9E40620F0D03}" type="slidenum">
              <a:rPr lang="fr-FR" noProof="0" smtClean="0"/>
              <a:t>12</a:t>
            </a:fld>
            <a:endParaRPr lang="fr-FR" noProof="0"/>
          </a:p>
        </p:txBody>
      </p:sp>
    </p:spTree>
    <p:extLst>
      <p:ext uri="{BB962C8B-B14F-4D97-AF65-F5344CB8AC3E}">
        <p14:creationId xmlns:p14="http://schemas.microsoft.com/office/powerpoint/2010/main" val="2519918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A2028-FB78-5958-7406-B02F4936272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4DE03CC-5864-42F6-AFF9-A47F79B06BB2}"/>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6126FC13-67AB-CD20-485D-346573C3966D}"/>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EB4FA253-FA32-AB39-77E3-FF2B1C16FAE5}"/>
              </a:ext>
            </a:extLst>
          </p:cNvPr>
          <p:cNvSpPr>
            <a:spLocks noGrp="1"/>
          </p:cNvSpPr>
          <p:nvPr>
            <p:ph type="sldNum" sz="quarter" idx="5"/>
          </p:nvPr>
        </p:nvSpPr>
        <p:spPr/>
        <p:txBody>
          <a:bodyPr/>
          <a:lstStyle/>
          <a:p>
            <a:pPr rtl="0"/>
            <a:fld id="{37809D77-6270-417D-B912-9E40620F0D03}" type="slidenum">
              <a:rPr lang="fr-FR" noProof="0" smtClean="0"/>
              <a:t>13</a:t>
            </a:fld>
            <a:endParaRPr lang="fr-FR" noProof="0"/>
          </a:p>
        </p:txBody>
      </p:sp>
    </p:spTree>
    <p:extLst>
      <p:ext uri="{BB962C8B-B14F-4D97-AF65-F5344CB8AC3E}">
        <p14:creationId xmlns:p14="http://schemas.microsoft.com/office/powerpoint/2010/main" val="775348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9370B-27CF-5B54-2943-D0DB4D39ED7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FE2D82-F93C-EC63-76E7-DCC981F1456D}"/>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77AD8E9D-C71E-7ECF-6563-AC158F145247}"/>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7FEE4B96-5B97-AA1B-93A0-0F2C31FE20CD}"/>
              </a:ext>
            </a:extLst>
          </p:cNvPr>
          <p:cNvSpPr>
            <a:spLocks noGrp="1"/>
          </p:cNvSpPr>
          <p:nvPr>
            <p:ph type="sldNum" sz="quarter" idx="5"/>
          </p:nvPr>
        </p:nvSpPr>
        <p:spPr/>
        <p:txBody>
          <a:bodyPr/>
          <a:lstStyle/>
          <a:p>
            <a:pPr rtl="0"/>
            <a:fld id="{37809D77-6270-417D-B912-9E40620F0D03}" type="slidenum">
              <a:rPr lang="fr-FR" noProof="0" smtClean="0"/>
              <a:t>14</a:t>
            </a:fld>
            <a:endParaRPr lang="fr-FR" noProof="0"/>
          </a:p>
        </p:txBody>
      </p:sp>
    </p:spTree>
    <p:extLst>
      <p:ext uri="{BB962C8B-B14F-4D97-AF65-F5344CB8AC3E}">
        <p14:creationId xmlns:p14="http://schemas.microsoft.com/office/powerpoint/2010/main" val="543917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82A79-90DA-5CD9-29A6-34AC107875F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148EE5-D67E-ACE6-0AD5-4C8DEFCE8C5B}"/>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860354D9-803C-7769-2C67-1C91203DE566}"/>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8D15683-A25F-FD01-B027-73460FE17917}"/>
              </a:ext>
            </a:extLst>
          </p:cNvPr>
          <p:cNvSpPr>
            <a:spLocks noGrp="1"/>
          </p:cNvSpPr>
          <p:nvPr>
            <p:ph type="sldNum" sz="quarter" idx="5"/>
          </p:nvPr>
        </p:nvSpPr>
        <p:spPr/>
        <p:txBody>
          <a:bodyPr/>
          <a:lstStyle/>
          <a:p>
            <a:pPr rtl="0"/>
            <a:fld id="{37809D77-6270-417D-B912-9E40620F0D03}" type="slidenum">
              <a:rPr lang="fr-FR" noProof="0" smtClean="0"/>
              <a:t>15</a:t>
            </a:fld>
            <a:endParaRPr lang="fr-FR" noProof="0"/>
          </a:p>
        </p:txBody>
      </p:sp>
    </p:spTree>
    <p:extLst>
      <p:ext uri="{BB962C8B-B14F-4D97-AF65-F5344CB8AC3E}">
        <p14:creationId xmlns:p14="http://schemas.microsoft.com/office/powerpoint/2010/main" val="580155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C68B2-1AFD-699E-510E-7360BEA28D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FC2E01C-148C-1336-DDD9-F4C124696A49}"/>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740F71FC-AB70-27CD-DCD7-12D4124918A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A225177-6AED-C3EC-DBD5-ADF389946612}"/>
              </a:ext>
            </a:extLst>
          </p:cNvPr>
          <p:cNvSpPr>
            <a:spLocks noGrp="1"/>
          </p:cNvSpPr>
          <p:nvPr>
            <p:ph type="sldNum" sz="quarter" idx="5"/>
          </p:nvPr>
        </p:nvSpPr>
        <p:spPr/>
        <p:txBody>
          <a:bodyPr/>
          <a:lstStyle/>
          <a:p>
            <a:pPr rtl="0"/>
            <a:fld id="{37809D77-6270-417D-B912-9E40620F0D03}" type="slidenum">
              <a:rPr lang="fr-FR" noProof="0" smtClean="0"/>
              <a:t>16</a:t>
            </a:fld>
            <a:endParaRPr lang="fr-FR" noProof="0"/>
          </a:p>
        </p:txBody>
      </p:sp>
    </p:spTree>
    <p:extLst>
      <p:ext uri="{BB962C8B-B14F-4D97-AF65-F5344CB8AC3E}">
        <p14:creationId xmlns:p14="http://schemas.microsoft.com/office/powerpoint/2010/main" val="3973833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0C5B0-0FBD-05D1-5171-9C908B92BD7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22EC883-8B72-A155-39E6-47C07215CF94}"/>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8FC9D714-D399-FB6C-FC1B-6855C1C50A2B}"/>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57F7684-4996-F9B2-5095-8CEE352811C6}"/>
              </a:ext>
            </a:extLst>
          </p:cNvPr>
          <p:cNvSpPr>
            <a:spLocks noGrp="1"/>
          </p:cNvSpPr>
          <p:nvPr>
            <p:ph type="sldNum" sz="quarter" idx="5"/>
          </p:nvPr>
        </p:nvSpPr>
        <p:spPr/>
        <p:txBody>
          <a:bodyPr/>
          <a:lstStyle/>
          <a:p>
            <a:pPr rtl="0"/>
            <a:fld id="{37809D77-6270-417D-B912-9E40620F0D03}" type="slidenum">
              <a:rPr lang="fr-FR" noProof="0" smtClean="0"/>
              <a:t>17</a:t>
            </a:fld>
            <a:endParaRPr lang="fr-FR" noProof="0"/>
          </a:p>
        </p:txBody>
      </p:sp>
    </p:spTree>
    <p:extLst>
      <p:ext uri="{BB962C8B-B14F-4D97-AF65-F5344CB8AC3E}">
        <p14:creationId xmlns:p14="http://schemas.microsoft.com/office/powerpoint/2010/main" val="4125580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A646D-8EA1-D1C9-0BCA-D3A55DA7C1E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F0F30E5-FD57-EE42-4A45-4F2412723617}"/>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926974C5-8811-E035-C817-C6304C938F0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EB3C58FA-4E4C-595E-0C85-88C3FB988D1B}"/>
              </a:ext>
            </a:extLst>
          </p:cNvPr>
          <p:cNvSpPr>
            <a:spLocks noGrp="1"/>
          </p:cNvSpPr>
          <p:nvPr>
            <p:ph type="sldNum" sz="quarter" idx="5"/>
          </p:nvPr>
        </p:nvSpPr>
        <p:spPr/>
        <p:txBody>
          <a:bodyPr/>
          <a:lstStyle/>
          <a:p>
            <a:pPr rtl="0"/>
            <a:fld id="{37809D77-6270-417D-B912-9E40620F0D03}" type="slidenum">
              <a:rPr lang="fr-FR" noProof="0" smtClean="0"/>
              <a:t>18</a:t>
            </a:fld>
            <a:endParaRPr lang="fr-FR" noProof="0"/>
          </a:p>
        </p:txBody>
      </p:sp>
    </p:spTree>
    <p:extLst>
      <p:ext uri="{BB962C8B-B14F-4D97-AF65-F5344CB8AC3E}">
        <p14:creationId xmlns:p14="http://schemas.microsoft.com/office/powerpoint/2010/main" val="3165521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E66FA-2FCE-B858-06FD-C0A1CD6B70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DC07FCB-8805-23B1-9B5B-E4D73E6602BC}"/>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A5900095-D96F-8090-9766-C5E72A03C3E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2460109-4B1A-4BEA-6054-88DAC5274347}"/>
              </a:ext>
            </a:extLst>
          </p:cNvPr>
          <p:cNvSpPr>
            <a:spLocks noGrp="1"/>
          </p:cNvSpPr>
          <p:nvPr>
            <p:ph type="sldNum" sz="quarter" idx="5"/>
          </p:nvPr>
        </p:nvSpPr>
        <p:spPr/>
        <p:txBody>
          <a:bodyPr/>
          <a:lstStyle/>
          <a:p>
            <a:pPr rtl="0"/>
            <a:fld id="{37809D77-6270-417D-B912-9E40620F0D03}" type="slidenum">
              <a:rPr lang="fr-FR" noProof="0" smtClean="0"/>
              <a:t>19</a:t>
            </a:fld>
            <a:endParaRPr lang="fr-FR" noProof="0"/>
          </a:p>
        </p:txBody>
      </p:sp>
    </p:spTree>
    <p:extLst>
      <p:ext uri="{BB962C8B-B14F-4D97-AF65-F5344CB8AC3E}">
        <p14:creationId xmlns:p14="http://schemas.microsoft.com/office/powerpoint/2010/main" val="174894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407D9-7D3B-02F0-44FA-5A6820E442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AF20A35-A13C-EBB7-4E9D-BC7C796F5886}"/>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27B4A068-5C73-3574-DBF0-BA4365C5CB8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7FB41E42-5283-62FF-A634-C0FC7A81BD81}"/>
              </a:ext>
            </a:extLst>
          </p:cNvPr>
          <p:cNvSpPr>
            <a:spLocks noGrp="1"/>
          </p:cNvSpPr>
          <p:nvPr>
            <p:ph type="sldNum" sz="quarter" idx="5"/>
          </p:nvPr>
        </p:nvSpPr>
        <p:spPr/>
        <p:txBody>
          <a:bodyPr/>
          <a:lstStyle/>
          <a:p>
            <a:pPr rtl="0"/>
            <a:fld id="{37809D77-6270-417D-B912-9E40620F0D03}" type="slidenum">
              <a:rPr lang="fr-FR" noProof="0" smtClean="0"/>
              <a:t>2</a:t>
            </a:fld>
            <a:endParaRPr lang="fr-FR" noProof="0"/>
          </a:p>
        </p:txBody>
      </p:sp>
    </p:spTree>
    <p:extLst>
      <p:ext uri="{BB962C8B-B14F-4D97-AF65-F5344CB8AC3E}">
        <p14:creationId xmlns:p14="http://schemas.microsoft.com/office/powerpoint/2010/main" val="249405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C024C-A8D3-BE4D-2EE5-DCFEEED7C6E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06C621-D740-069E-C3E3-2A8BD277E289}"/>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05852CAC-07CB-A3D1-C2AB-6D803636102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58D25CD-443D-3B4A-7610-4B51C4EAC50D}"/>
              </a:ext>
            </a:extLst>
          </p:cNvPr>
          <p:cNvSpPr>
            <a:spLocks noGrp="1"/>
          </p:cNvSpPr>
          <p:nvPr>
            <p:ph type="sldNum" sz="quarter" idx="5"/>
          </p:nvPr>
        </p:nvSpPr>
        <p:spPr/>
        <p:txBody>
          <a:bodyPr/>
          <a:lstStyle/>
          <a:p>
            <a:pPr rtl="0"/>
            <a:fld id="{37809D77-6270-417D-B912-9E40620F0D03}" type="slidenum">
              <a:rPr lang="fr-FR" noProof="0" smtClean="0"/>
              <a:t>20</a:t>
            </a:fld>
            <a:endParaRPr lang="fr-FR" noProof="0"/>
          </a:p>
        </p:txBody>
      </p:sp>
    </p:spTree>
    <p:extLst>
      <p:ext uri="{BB962C8B-B14F-4D97-AF65-F5344CB8AC3E}">
        <p14:creationId xmlns:p14="http://schemas.microsoft.com/office/powerpoint/2010/main" val="2726611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1C05A-02DF-A22F-5EFB-8ED88467B4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CEDFF4E-CA20-A2E9-66B7-99B88DE84102}"/>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E03CF53A-E2D8-9FAC-01B2-D90BFD77392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2D3724F5-7396-9098-9300-2B1B5F4D2503}"/>
              </a:ext>
            </a:extLst>
          </p:cNvPr>
          <p:cNvSpPr>
            <a:spLocks noGrp="1"/>
          </p:cNvSpPr>
          <p:nvPr>
            <p:ph type="sldNum" sz="quarter" idx="5"/>
          </p:nvPr>
        </p:nvSpPr>
        <p:spPr/>
        <p:txBody>
          <a:bodyPr/>
          <a:lstStyle/>
          <a:p>
            <a:pPr rtl="0"/>
            <a:fld id="{37809D77-6270-417D-B912-9E40620F0D03}" type="slidenum">
              <a:rPr lang="fr-FR" noProof="0" smtClean="0"/>
              <a:t>21</a:t>
            </a:fld>
            <a:endParaRPr lang="fr-FR" noProof="0"/>
          </a:p>
        </p:txBody>
      </p:sp>
    </p:spTree>
    <p:extLst>
      <p:ext uri="{BB962C8B-B14F-4D97-AF65-F5344CB8AC3E}">
        <p14:creationId xmlns:p14="http://schemas.microsoft.com/office/powerpoint/2010/main" val="642083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3C791-3478-46B3-183F-18DC1F46591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316C21-0A37-0839-FF44-722D57608AF9}"/>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ACEE3862-6436-DCA3-5D4B-8649224B280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6D39FD1-00B3-EE66-72BC-D1E137133176}"/>
              </a:ext>
            </a:extLst>
          </p:cNvPr>
          <p:cNvSpPr>
            <a:spLocks noGrp="1"/>
          </p:cNvSpPr>
          <p:nvPr>
            <p:ph type="sldNum" sz="quarter" idx="5"/>
          </p:nvPr>
        </p:nvSpPr>
        <p:spPr/>
        <p:txBody>
          <a:bodyPr/>
          <a:lstStyle/>
          <a:p>
            <a:pPr rtl="0"/>
            <a:fld id="{37809D77-6270-417D-B912-9E40620F0D03}" type="slidenum">
              <a:rPr lang="fr-FR" noProof="0" smtClean="0"/>
              <a:t>22</a:t>
            </a:fld>
            <a:endParaRPr lang="fr-FR" noProof="0"/>
          </a:p>
        </p:txBody>
      </p:sp>
    </p:spTree>
    <p:extLst>
      <p:ext uri="{BB962C8B-B14F-4D97-AF65-F5344CB8AC3E}">
        <p14:creationId xmlns:p14="http://schemas.microsoft.com/office/powerpoint/2010/main" val="1448654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CA046-4078-0145-8126-6B11635D757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555094-896A-E211-0CD4-CF18BEEC28ED}"/>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DAE3F202-E569-5CA3-8314-4D8B6FF777D7}"/>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B15A444-C3F2-4315-B82C-E06A60617B71}"/>
              </a:ext>
            </a:extLst>
          </p:cNvPr>
          <p:cNvSpPr>
            <a:spLocks noGrp="1"/>
          </p:cNvSpPr>
          <p:nvPr>
            <p:ph type="sldNum" sz="quarter" idx="5"/>
          </p:nvPr>
        </p:nvSpPr>
        <p:spPr/>
        <p:txBody>
          <a:bodyPr/>
          <a:lstStyle/>
          <a:p>
            <a:pPr rtl="0"/>
            <a:fld id="{37809D77-6270-417D-B912-9E40620F0D03}" type="slidenum">
              <a:rPr lang="fr-FR" noProof="0" smtClean="0"/>
              <a:t>23</a:t>
            </a:fld>
            <a:endParaRPr lang="fr-FR" noProof="0"/>
          </a:p>
        </p:txBody>
      </p:sp>
    </p:spTree>
    <p:extLst>
      <p:ext uri="{BB962C8B-B14F-4D97-AF65-F5344CB8AC3E}">
        <p14:creationId xmlns:p14="http://schemas.microsoft.com/office/powerpoint/2010/main" val="1271403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B8A62-727C-31A8-78F2-FE81C6BCFDC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6F6D287-02B5-F865-4AE1-4ACA1F8F49C9}"/>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0B34EAE8-0712-2ACB-C381-C0CC9B5F9346}"/>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3DC82D9-7FA8-442F-8125-F8F88408C6C1}"/>
              </a:ext>
            </a:extLst>
          </p:cNvPr>
          <p:cNvSpPr>
            <a:spLocks noGrp="1"/>
          </p:cNvSpPr>
          <p:nvPr>
            <p:ph type="sldNum" sz="quarter" idx="5"/>
          </p:nvPr>
        </p:nvSpPr>
        <p:spPr/>
        <p:txBody>
          <a:bodyPr/>
          <a:lstStyle/>
          <a:p>
            <a:pPr rtl="0"/>
            <a:fld id="{37809D77-6270-417D-B912-9E40620F0D03}" type="slidenum">
              <a:rPr lang="fr-FR" noProof="0" smtClean="0"/>
              <a:t>24</a:t>
            </a:fld>
            <a:endParaRPr lang="fr-FR" noProof="0"/>
          </a:p>
        </p:txBody>
      </p:sp>
    </p:spTree>
    <p:extLst>
      <p:ext uri="{BB962C8B-B14F-4D97-AF65-F5344CB8AC3E}">
        <p14:creationId xmlns:p14="http://schemas.microsoft.com/office/powerpoint/2010/main" val="102518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24F83-DFB2-5491-36C8-E28F38D27E7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3DE1823-ADD6-0FA4-66AC-6A96C8EBE953}"/>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8E3DC947-9A54-E0F7-4091-698A06BE10B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8254FF3-E8F8-82D8-8060-35226F3B1B0D}"/>
              </a:ext>
            </a:extLst>
          </p:cNvPr>
          <p:cNvSpPr>
            <a:spLocks noGrp="1"/>
          </p:cNvSpPr>
          <p:nvPr>
            <p:ph type="sldNum" sz="quarter" idx="5"/>
          </p:nvPr>
        </p:nvSpPr>
        <p:spPr/>
        <p:txBody>
          <a:bodyPr/>
          <a:lstStyle/>
          <a:p>
            <a:pPr rtl="0"/>
            <a:fld id="{37809D77-6270-417D-B912-9E40620F0D03}" type="slidenum">
              <a:rPr lang="fr-FR" noProof="0" smtClean="0"/>
              <a:t>25</a:t>
            </a:fld>
            <a:endParaRPr lang="fr-FR" noProof="0"/>
          </a:p>
        </p:txBody>
      </p:sp>
    </p:spTree>
    <p:extLst>
      <p:ext uri="{BB962C8B-B14F-4D97-AF65-F5344CB8AC3E}">
        <p14:creationId xmlns:p14="http://schemas.microsoft.com/office/powerpoint/2010/main" val="1697419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B6D85-BE19-69F5-92AA-D37BBD50E1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43E309-D76A-7439-BD28-DD9D19B14BC2}"/>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9AD74F55-AF5D-0541-F2F0-05C0CF85F836}"/>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DB2A732-A1E4-6319-F2D9-74ED94378763}"/>
              </a:ext>
            </a:extLst>
          </p:cNvPr>
          <p:cNvSpPr>
            <a:spLocks noGrp="1"/>
          </p:cNvSpPr>
          <p:nvPr>
            <p:ph type="sldNum" sz="quarter" idx="5"/>
          </p:nvPr>
        </p:nvSpPr>
        <p:spPr/>
        <p:txBody>
          <a:bodyPr/>
          <a:lstStyle/>
          <a:p>
            <a:pPr rtl="0"/>
            <a:fld id="{37809D77-6270-417D-B912-9E40620F0D03}" type="slidenum">
              <a:rPr lang="fr-FR" noProof="0" smtClean="0"/>
              <a:t>26</a:t>
            </a:fld>
            <a:endParaRPr lang="fr-FR" noProof="0"/>
          </a:p>
        </p:txBody>
      </p:sp>
    </p:spTree>
    <p:extLst>
      <p:ext uri="{BB962C8B-B14F-4D97-AF65-F5344CB8AC3E}">
        <p14:creationId xmlns:p14="http://schemas.microsoft.com/office/powerpoint/2010/main" val="3480057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F7E51-54E4-9490-34B0-BA879F93DA9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878BA63-2336-6C6F-7311-630B3A006C81}"/>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BF1B9015-4C04-8B3E-24AC-620D7D3C79AB}"/>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E50863F9-771D-80A7-460A-402A34BC4345}"/>
              </a:ext>
            </a:extLst>
          </p:cNvPr>
          <p:cNvSpPr>
            <a:spLocks noGrp="1"/>
          </p:cNvSpPr>
          <p:nvPr>
            <p:ph type="sldNum" sz="quarter" idx="5"/>
          </p:nvPr>
        </p:nvSpPr>
        <p:spPr/>
        <p:txBody>
          <a:bodyPr/>
          <a:lstStyle/>
          <a:p>
            <a:pPr rtl="0"/>
            <a:fld id="{37809D77-6270-417D-B912-9E40620F0D03}" type="slidenum">
              <a:rPr lang="fr-FR" noProof="0" smtClean="0"/>
              <a:t>27</a:t>
            </a:fld>
            <a:endParaRPr lang="fr-FR" noProof="0"/>
          </a:p>
        </p:txBody>
      </p:sp>
    </p:spTree>
    <p:extLst>
      <p:ext uri="{BB962C8B-B14F-4D97-AF65-F5344CB8AC3E}">
        <p14:creationId xmlns:p14="http://schemas.microsoft.com/office/powerpoint/2010/main" val="2770366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44500" y="1243013"/>
            <a:ext cx="5969000" cy="3357562"/>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09D77-6270-417D-B912-9E40620F0D03}" type="slidenum">
              <a:rPr kumimoji="0" lang="fr-FR" sz="1200" b="0" i="0" u="none" strike="noStrike" kern="1200" cap="none" spc="0" normalizeH="0" baseline="0" noProof="0" smtClean="0">
                <a:ln>
                  <a:noFill/>
                </a:ln>
                <a:solidFill>
                  <a:prstClr val="black"/>
                </a:solidFill>
                <a:effectLst/>
                <a:uLnTx/>
                <a:uFillTx/>
                <a:latin typeface="Palatino Linotype" panose="0204050205050503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Palatino Linotype" panose="02040502050505030304"/>
              <a:ea typeface="+mn-ea"/>
              <a:cs typeface="+mn-cs"/>
            </a:endParaRPr>
          </a:p>
        </p:txBody>
      </p:sp>
    </p:spTree>
    <p:extLst>
      <p:ext uri="{BB962C8B-B14F-4D97-AF65-F5344CB8AC3E}">
        <p14:creationId xmlns:p14="http://schemas.microsoft.com/office/powerpoint/2010/main" val="3935377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7AE8B-86DA-9508-7A62-A4F7EEE48BA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9EEF335-3FDD-6FEF-E357-9CA085C88C5F}"/>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144B7982-CCE3-66D2-28A4-D334539DF75A}"/>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B7A593F-3178-87F1-59C8-F898CB608DAA}"/>
              </a:ext>
            </a:extLst>
          </p:cNvPr>
          <p:cNvSpPr>
            <a:spLocks noGrp="1"/>
          </p:cNvSpPr>
          <p:nvPr>
            <p:ph type="sldNum" sz="quarter" idx="5"/>
          </p:nvPr>
        </p:nvSpPr>
        <p:spPr/>
        <p:txBody>
          <a:bodyPr/>
          <a:lstStyle/>
          <a:p>
            <a:pPr rtl="0"/>
            <a:fld id="{37809D77-6270-417D-B912-9E40620F0D03}" type="slidenum">
              <a:rPr lang="fr-FR" noProof="0" smtClean="0"/>
              <a:t>3</a:t>
            </a:fld>
            <a:endParaRPr lang="fr-FR" noProof="0"/>
          </a:p>
        </p:txBody>
      </p:sp>
    </p:spTree>
    <p:extLst>
      <p:ext uri="{BB962C8B-B14F-4D97-AF65-F5344CB8AC3E}">
        <p14:creationId xmlns:p14="http://schemas.microsoft.com/office/powerpoint/2010/main" val="2200126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81C06-B836-2D3F-C0BE-921F973681A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1ED92B-2318-F376-9047-C9F2522BC820}"/>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3FCC57C3-0F67-5606-9E68-AD044591A59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BEFF83F-A5A2-B1CC-A0CD-D870412DDF14}"/>
              </a:ext>
            </a:extLst>
          </p:cNvPr>
          <p:cNvSpPr>
            <a:spLocks noGrp="1"/>
          </p:cNvSpPr>
          <p:nvPr>
            <p:ph type="sldNum" sz="quarter" idx="5"/>
          </p:nvPr>
        </p:nvSpPr>
        <p:spPr/>
        <p:txBody>
          <a:bodyPr/>
          <a:lstStyle/>
          <a:p>
            <a:pPr rtl="0"/>
            <a:fld id="{37809D77-6270-417D-B912-9E40620F0D03}" type="slidenum">
              <a:rPr lang="fr-FR" noProof="0" smtClean="0"/>
              <a:t>4</a:t>
            </a:fld>
            <a:endParaRPr lang="fr-FR" noProof="0"/>
          </a:p>
        </p:txBody>
      </p:sp>
    </p:spTree>
    <p:extLst>
      <p:ext uri="{BB962C8B-B14F-4D97-AF65-F5344CB8AC3E}">
        <p14:creationId xmlns:p14="http://schemas.microsoft.com/office/powerpoint/2010/main" val="3442121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1EA5B-5A43-DB16-D455-314D1D8245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BADB4B-F7F1-AC32-93B4-9F595064D1E0}"/>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F52FC106-31D2-5A6F-56BC-F0CFED159F6D}"/>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0551E9D-AB74-A6A5-2C9F-2FD22458FCF5}"/>
              </a:ext>
            </a:extLst>
          </p:cNvPr>
          <p:cNvSpPr>
            <a:spLocks noGrp="1"/>
          </p:cNvSpPr>
          <p:nvPr>
            <p:ph type="sldNum" sz="quarter" idx="5"/>
          </p:nvPr>
        </p:nvSpPr>
        <p:spPr/>
        <p:txBody>
          <a:bodyPr/>
          <a:lstStyle/>
          <a:p>
            <a:pPr rtl="0"/>
            <a:fld id="{37809D77-6270-417D-B912-9E40620F0D03}" type="slidenum">
              <a:rPr lang="fr-FR" noProof="0" smtClean="0"/>
              <a:t>5</a:t>
            </a:fld>
            <a:endParaRPr lang="fr-FR" noProof="0"/>
          </a:p>
        </p:txBody>
      </p:sp>
    </p:spTree>
    <p:extLst>
      <p:ext uri="{BB962C8B-B14F-4D97-AF65-F5344CB8AC3E}">
        <p14:creationId xmlns:p14="http://schemas.microsoft.com/office/powerpoint/2010/main" val="328684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FC695-1C64-3A88-A87D-A567424055E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B64CAFB-A9BA-F8F7-BFA1-984523B021F3}"/>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9444A536-2AB5-01B1-653C-51590000CF5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B81F4EF3-7173-90BD-D500-5C99A37825AA}"/>
              </a:ext>
            </a:extLst>
          </p:cNvPr>
          <p:cNvSpPr>
            <a:spLocks noGrp="1"/>
          </p:cNvSpPr>
          <p:nvPr>
            <p:ph type="sldNum" sz="quarter" idx="5"/>
          </p:nvPr>
        </p:nvSpPr>
        <p:spPr/>
        <p:txBody>
          <a:bodyPr/>
          <a:lstStyle/>
          <a:p>
            <a:pPr rtl="0"/>
            <a:fld id="{37809D77-6270-417D-B912-9E40620F0D03}" type="slidenum">
              <a:rPr lang="fr-FR" noProof="0" smtClean="0"/>
              <a:t>6</a:t>
            </a:fld>
            <a:endParaRPr lang="fr-FR" noProof="0"/>
          </a:p>
        </p:txBody>
      </p:sp>
    </p:spTree>
    <p:extLst>
      <p:ext uri="{BB962C8B-B14F-4D97-AF65-F5344CB8AC3E}">
        <p14:creationId xmlns:p14="http://schemas.microsoft.com/office/powerpoint/2010/main" val="426320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6CED8-6CFA-16C9-E13F-0B06313856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FAAAAEF-69C1-18C2-26A2-E1A10EEA117D}"/>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F6E66D77-3296-7B9B-3970-D65FA15705D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7A1E4BC3-C85B-F84D-071E-3092CD7AC0B7}"/>
              </a:ext>
            </a:extLst>
          </p:cNvPr>
          <p:cNvSpPr>
            <a:spLocks noGrp="1"/>
          </p:cNvSpPr>
          <p:nvPr>
            <p:ph type="sldNum" sz="quarter" idx="5"/>
          </p:nvPr>
        </p:nvSpPr>
        <p:spPr/>
        <p:txBody>
          <a:bodyPr/>
          <a:lstStyle/>
          <a:p>
            <a:pPr rtl="0"/>
            <a:fld id="{37809D77-6270-417D-B912-9E40620F0D03}" type="slidenum">
              <a:rPr lang="fr-FR" noProof="0" smtClean="0"/>
              <a:t>7</a:t>
            </a:fld>
            <a:endParaRPr lang="fr-FR" noProof="0"/>
          </a:p>
        </p:txBody>
      </p:sp>
    </p:spTree>
    <p:extLst>
      <p:ext uri="{BB962C8B-B14F-4D97-AF65-F5344CB8AC3E}">
        <p14:creationId xmlns:p14="http://schemas.microsoft.com/office/powerpoint/2010/main" val="1114048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E97FC-22AD-E6D3-C70C-A04E05D28B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46E0390-8670-6F69-C2CF-D1FF85F9EBC3}"/>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5C43233F-66D6-C628-195B-605EEABDB26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3850231-DE68-C2F7-53B1-5E058D154C51}"/>
              </a:ext>
            </a:extLst>
          </p:cNvPr>
          <p:cNvSpPr>
            <a:spLocks noGrp="1"/>
          </p:cNvSpPr>
          <p:nvPr>
            <p:ph type="sldNum" sz="quarter" idx="5"/>
          </p:nvPr>
        </p:nvSpPr>
        <p:spPr/>
        <p:txBody>
          <a:bodyPr/>
          <a:lstStyle/>
          <a:p>
            <a:pPr rtl="0"/>
            <a:fld id="{37809D77-6270-417D-B912-9E40620F0D03}" type="slidenum">
              <a:rPr lang="fr-FR" noProof="0" smtClean="0"/>
              <a:t>8</a:t>
            </a:fld>
            <a:endParaRPr lang="fr-FR" noProof="0"/>
          </a:p>
        </p:txBody>
      </p:sp>
    </p:spTree>
    <p:extLst>
      <p:ext uri="{BB962C8B-B14F-4D97-AF65-F5344CB8AC3E}">
        <p14:creationId xmlns:p14="http://schemas.microsoft.com/office/powerpoint/2010/main" val="1882225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97D37-25F9-324C-4F9C-68E4121112D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5749FD2-C703-0ADB-4960-A810A3E135B7}"/>
              </a:ext>
            </a:extLst>
          </p:cNvPr>
          <p:cNvSpPr>
            <a:spLocks noGrp="1" noRot="1" noChangeAspect="1"/>
          </p:cNvSpPr>
          <p:nvPr>
            <p:ph type="sldImg"/>
          </p:nvPr>
        </p:nvSpPr>
        <p:spPr>
          <a:xfrm>
            <a:off x="444500" y="1243013"/>
            <a:ext cx="5969000" cy="3357562"/>
          </a:xfrm>
        </p:spPr>
      </p:sp>
      <p:sp>
        <p:nvSpPr>
          <p:cNvPr id="3" name="Espace réservé des notes 2">
            <a:extLst>
              <a:ext uri="{FF2B5EF4-FFF2-40B4-BE49-F238E27FC236}">
                <a16:creationId xmlns:a16="http://schemas.microsoft.com/office/drawing/2014/main" id="{9A2DC6F6-A64E-59DF-3EB4-9916766B9E0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2B20335-BF2F-10FB-FD5B-1FA99E8DDCFE}"/>
              </a:ext>
            </a:extLst>
          </p:cNvPr>
          <p:cNvSpPr>
            <a:spLocks noGrp="1"/>
          </p:cNvSpPr>
          <p:nvPr>
            <p:ph type="sldNum" sz="quarter" idx="5"/>
          </p:nvPr>
        </p:nvSpPr>
        <p:spPr/>
        <p:txBody>
          <a:bodyPr/>
          <a:lstStyle/>
          <a:p>
            <a:pPr rtl="0"/>
            <a:fld id="{37809D77-6270-417D-B912-9E40620F0D03}" type="slidenum">
              <a:rPr lang="fr-FR" noProof="0" smtClean="0"/>
              <a:t>9</a:t>
            </a:fld>
            <a:endParaRPr lang="fr-FR" noProof="0"/>
          </a:p>
        </p:txBody>
      </p:sp>
    </p:spTree>
    <p:extLst>
      <p:ext uri="{BB962C8B-B14F-4D97-AF65-F5344CB8AC3E}">
        <p14:creationId xmlns:p14="http://schemas.microsoft.com/office/powerpoint/2010/main" val="1383224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rtl="0"/>
            <a:fld id="{D5C69326-F710-448C-AFE4-20A9EE419CCF}" type="datetime1">
              <a:rPr lang="fr-FR" noProof="0" smtClean="0"/>
              <a:t>17/04/2026</a:t>
            </a:fld>
            <a:endParaRPr lang="fr-FR" noProof="0"/>
          </a:p>
        </p:txBody>
      </p:sp>
      <p:sp>
        <p:nvSpPr>
          <p:cNvPr id="5" name="Footer Placeholder 4"/>
          <p:cNvSpPr>
            <a:spLocks noGrp="1"/>
          </p:cNvSpPr>
          <p:nvPr>
            <p:ph type="ftr" sz="quarter" idx="11"/>
          </p:nvPr>
        </p:nvSpPr>
        <p:spPr/>
        <p:txBody>
          <a:bodyPr/>
          <a:lstStyle/>
          <a:p>
            <a:pPr rtl="0"/>
            <a:r>
              <a:rPr lang="fr-FR" noProof="0"/>
              <a:t>Ajouter un pied de page</a:t>
            </a:r>
          </a:p>
        </p:txBody>
      </p:sp>
      <p:sp>
        <p:nvSpPr>
          <p:cNvPr id="6" name="Slide Number Placeholder 5"/>
          <p:cNvSpPr>
            <a:spLocks noGrp="1"/>
          </p:cNvSpPr>
          <p:nvPr>
            <p:ph type="sldNum" sz="quarter" idx="12"/>
          </p:nvPr>
        </p:nvSpPr>
        <p:spPr/>
        <p:txBody>
          <a:bodyPr/>
          <a:lstStyle/>
          <a:p>
            <a:pPr rtl="0"/>
            <a:fld id="{401CF334-2D5C-4859-84A6-CA7E6E43FAEB}" type="slidenum">
              <a:rPr lang="fr-FR" noProof="0" smtClean="0"/>
              <a:pPr/>
              <a:t>‹N°›</a:t>
            </a:fld>
            <a:endParaRPr lang="fr-FR" noProof="0"/>
          </a:p>
        </p:txBody>
      </p:sp>
    </p:spTree>
    <p:extLst>
      <p:ext uri="{BB962C8B-B14F-4D97-AF65-F5344CB8AC3E}">
        <p14:creationId xmlns:p14="http://schemas.microsoft.com/office/powerpoint/2010/main" val="41756825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A0A7D557-A4E0-461A-9E60-6CCB2A7368ED}" type="datetime1">
              <a:rPr lang="fr-FR" noProof="0" smtClean="0"/>
              <a:t>17/04/2026</a:t>
            </a:fld>
            <a:endParaRPr lang="fr-FR" noProof="0" dirty="0"/>
          </a:p>
        </p:txBody>
      </p:sp>
      <p:sp>
        <p:nvSpPr>
          <p:cNvPr id="5" name="Footer Placeholder 4"/>
          <p:cNvSpPr>
            <a:spLocks noGrp="1"/>
          </p:cNvSpPr>
          <p:nvPr>
            <p:ph type="ftr" sz="quarter" idx="11"/>
          </p:nvPr>
        </p:nvSpPr>
        <p:spPr/>
        <p:txBody>
          <a:bodyPr/>
          <a:lstStyle/>
          <a:p>
            <a:pPr rtl="0"/>
            <a:r>
              <a:rPr lang="fr-FR" noProof="0"/>
              <a:t>Ajouter un pied de page</a:t>
            </a:r>
            <a:endParaRPr lang="fr-FR" noProof="0" dirty="0"/>
          </a:p>
        </p:txBody>
      </p:sp>
      <p:sp>
        <p:nvSpPr>
          <p:cNvPr id="6" name="Slide Number Placeholder 5"/>
          <p:cNvSpPr>
            <a:spLocks noGrp="1"/>
          </p:cNvSpPr>
          <p:nvPr>
            <p:ph type="sldNum" sz="quarter" idx="12"/>
          </p:nvPr>
        </p:nvSpPr>
        <p:spPr/>
        <p:txBody>
          <a:bodyPr/>
          <a:lstStyle/>
          <a:p>
            <a:pPr rtl="0"/>
            <a:fld id="{401CF334-2D5C-4859-84A6-CA7E6E43FAEB}" type="slidenum">
              <a:rPr lang="fr-FR" noProof="0" smtClean="0"/>
              <a:pPr/>
              <a:t>‹N°›</a:t>
            </a:fld>
            <a:endParaRPr lang="fr-FR" noProof="0" dirty="0"/>
          </a:p>
        </p:txBody>
      </p:sp>
    </p:spTree>
    <p:extLst>
      <p:ext uri="{BB962C8B-B14F-4D97-AF65-F5344CB8AC3E}">
        <p14:creationId xmlns:p14="http://schemas.microsoft.com/office/powerpoint/2010/main" val="906511672"/>
      </p:ext>
    </p:extLst>
  </p:cSld>
  <p:clrMapOvr>
    <a:masterClrMapping/>
  </p:clrMapOvr>
  <p:transition spd="slow">
    <p:wip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A0A7D557-A4E0-461A-9E60-6CCB2A7368ED}" type="datetime1">
              <a:rPr lang="fr-FR" noProof="0" smtClean="0"/>
              <a:t>17/04/2026</a:t>
            </a:fld>
            <a:endParaRPr lang="fr-FR" noProof="0" dirty="0"/>
          </a:p>
        </p:txBody>
      </p:sp>
      <p:sp>
        <p:nvSpPr>
          <p:cNvPr id="5" name="Footer Placeholder 4"/>
          <p:cNvSpPr>
            <a:spLocks noGrp="1"/>
          </p:cNvSpPr>
          <p:nvPr>
            <p:ph type="ftr" sz="quarter" idx="11"/>
          </p:nvPr>
        </p:nvSpPr>
        <p:spPr/>
        <p:txBody>
          <a:bodyPr/>
          <a:lstStyle/>
          <a:p>
            <a:pPr rtl="0"/>
            <a:r>
              <a:rPr lang="fr-FR" noProof="0"/>
              <a:t>Ajouter un pied de page</a:t>
            </a:r>
            <a:endParaRPr lang="fr-FR" noProof="0" dirty="0"/>
          </a:p>
        </p:txBody>
      </p:sp>
      <p:sp>
        <p:nvSpPr>
          <p:cNvPr id="6" name="Slide Number Placeholder 5"/>
          <p:cNvSpPr>
            <a:spLocks noGrp="1"/>
          </p:cNvSpPr>
          <p:nvPr>
            <p:ph type="sldNum" sz="quarter" idx="12"/>
          </p:nvPr>
        </p:nvSpPr>
        <p:spPr/>
        <p:txBody>
          <a:bodyPr/>
          <a:lstStyle/>
          <a:p>
            <a:pPr rtl="0"/>
            <a:fld id="{401CF334-2D5C-4859-84A6-CA7E6E43FAEB}" type="slidenum">
              <a:rPr lang="fr-FR" noProof="0" smtClean="0"/>
              <a:pPr/>
              <a:t>‹N°›</a:t>
            </a:fld>
            <a:endParaRPr lang="fr-FR" noProof="0"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981616450"/>
      </p:ext>
    </p:extLst>
  </p:cSld>
  <p:clrMapOvr>
    <a:masterClrMapping/>
  </p:clrMapOvr>
  <p:transition spd="slow">
    <p:wipe/>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A0A7D557-A4E0-461A-9E60-6CCB2A7368ED}" type="datetime1">
              <a:rPr lang="fr-FR" noProof="0" smtClean="0"/>
              <a:t>17/04/2026</a:t>
            </a:fld>
            <a:endParaRPr lang="fr-FR" noProof="0" dirty="0"/>
          </a:p>
        </p:txBody>
      </p:sp>
      <p:sp>
        <p:nvSpPr>
          <p:cNvPr id="5" name="Footer Placeholder 4"/>
          <p:cNvSpPr>
            <a:spLocks noGrp="1"/>
          </p:cNvSpPr>
          <p:nvPr>
            <p:ph type="ftr" sz="quarter" idx="11"/>
          </p:nvPr>
        </p:nvSpPr>
        <p:spPr/>
        <p:txBody>
          <a:bodyPr/>
          <a:lstStyle/>
          <a:p>
            <a:pPr rtl="0"/>
            <a:r>
              <a:rPr lang="fr-FR" noProof="0"/>
              <a:t>Ajouter un pied de page</a:t>
            </a:r>
            <a:endParaRPr lang="fr-FR" noProof="0" dirty="0"/>
          </a:p>
        </p:txBody>
      </p:sp>
      <p:sp>
        <p:nvSpPr>
          <p:cNvPr id="6" name="Slide Number Placeholder 5"/>
          <p:cNvSpPr>
            <a:spLocks noGrp="1"/>
          </p:cNvSpPr>
          <p:nvPr>
            <p:ph type="sldNum" sz="quarter" idx="12"/>
          </p:nvPr>
        </p:nvSpPr>
        <p:spPr/>
        <p:txBody>
          <a:bodyPr/>
          <a:lstStyle/>
          <a:p>
            <a:pPr rtl="0"/>
            <a:fld id="{401CF334-2D5C-4859-84A6-CA7E6E43FAEB}" type="slidenum">
              <a:rPr lang="fr-FR" noProof="0" smtClean="0"/>
              <a:pPr/>
              <a:t>‹N°›</a:t>
            </a:fld>
            <a:endParaRPr lang="fr-FR" noProof="0" dirty="0"/>
          </a:p>
        </p:txBody>
      </p:sp>
    </p:spTree>
    <p:extLst>
      <p:ext uri="{BB962C8B-B14F-4D97-AF65-F5344CB8AC3E}">
        <p14:creationId xmlns:p14="http://schemas.microsoft.com/office/powerpoint/2010/main" val="3379341992"/>
      </p:ext>
    </p:extLst>
  </p:cSld>
  <p:clrMapOvr>
    <a:masterClrMapping/>
  </p:clrMapOvr>
  <p:transition spd="slow">
    <p:wipe/>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A0A7D557-A4E0-461A-9E60-6CCB2A7368ED}" type="datetime1">
              <a:rPr lang="fr-FR" noProof="0" smtClean="0"/>
              <a:t>17/04/2026</a:t>
            </a:fld>
            <a:endParaRPr lang="fr-FR" noProof="0" dirty="0"/>
          </a:p>
        </p:txBody>
      </p:sp>
      <p:sp>
        <p:nvSpPr>
          <p:cNvPr id="5" name="Footer Placeholder 4"/>
          <p:cNvSpPr>
            <a:spLocks noGrp="1"/>
          </p:cNvSpPr>
          <p:nvPr>
            <p:ph type="ftr" sz="quarter" idx="11"/>
          </p:nvPr>
        </p:nvSpPr>
        <p:spPr/>
        <p:txBody>
          <a:bodyPr/>
          <a:lstStyle/>
          <a:p>
            <a:pPr rtl="0"/>
            <a:r>
              <a:rPr lang="fr-FR" noProof="0"/>
              <a:t>Ajouter un pied de page</a:t>
            </a:r>
            <a:endParaRPr lang="fr-FR" noProof="0" dirty="0"/>
          </a:p>
        </p:txBody>
      </p:sp>
      <p:sp>
        <p:nvSpPr>
          <p:cNvPr id="6" name="Slide Number Placeholder 5"/>
          <p:cNvSpPr>
            <a:spLocks noGrp="1"/>
          </p:cNvSpPr>
          <p:nvPr>
            <p:ph type="sldNum" sz="quarter" idx="12"/>
          </p:nvPr>
        </p:nvSpPr>
        <p:spPr/>
        <p:txBody>
          <a:bodyPr/>
          <a:lstStyle/>
          <a:p>
            <a:pPr rtl="0"/>
            <a:fld id="{401CF334-2D5C-4859-84A6-CA7E6E43FAEB}" type="slidenum">
              <a:rPr lang="fr-FR" noProof="0" smtClean="0"/>
              <a:pPr/>
              <a:t>‹N°›</a:t>
            </a:fld>
            <a:endParaRPr lang="fr-FR" noProof="0"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06086786"/>
      </p:ext>
    </p:extLst>
  </p:cSld>
  <p:clrMapOvr>
    <a:masterClrMapping/>
  </p:clrMapOvr>
  <p:transition spd="slow">
    <p:wipe/>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A0A7D557-A4E0-461A-9E60-6CCB2A7368ED}" type="datetime1">
              <a:rPr lang="fr-FR" noProof="0" smtClean="0"/>
              <a:t>17/04/2026</a:t>
            </a:fld>
            <a:endParaRPr lang="fr-FR" noProof="0" dirty="0"/>
          </a:p>
        </p:txBody>
      </p:sp>
      <p:sp>
        <p:nvSpPr>
          <p:cNvPr id="5" name="Footer Placeholder 4"/>
          <p:cNvSpPr>
            <a:spLocks noGrp="1"/>
          </p:cNvSpPr>
          <p:nvPr>
            <p:ph type="ftr" sz="quarter" idx="11"/>
          </p:nvPr>
        </p:nvSpPr>
        <p:spPr/>
        <p:txBody>
          <a:bodyPr/>
          <a:lstStyle/>
          <a:p>
            <a:pPr rtl="0"/>
            <a:r>
              <a:rPr lang="fr-FR" noProof="0"/>
              <a:t>Ajouter un pied de page</a:t>
            </a:r>
            <a:endParaRPr lang="fr-FR" noProof="0" dirty="0"/>
          </a:p>
        </p:txBody>
      </p:sp>
      <p:sp>
        <p:nvSpPr>
          <p:cNvPr id="6" name="Slide Number Placeholder 5"/>
          <p:cNvSpPr>
            <a:spLocks noGrp="1"/>
          </p:cNvSpPr>
          <p:nvPr>
            <p:ph type="sldNum" sz="quarter" idx="12"/>
          </p:nvPr>
        </p:nvSpPr>
        <p:spPr/>
        <p:txBody>
          <a:bodyPr/>
          <a:lstStyle/>
          <a:p>
            <a:pPr rtl="0"/>
            <a:fld id="{401CF334-2D5C-4859-84A6-CA7E6E43FAEB}" type="slidenum">
              <a:rPr lang="fr-FR" noProof="0" smtClean="0"/>
              <a:pPr/>
              <a:t>‹N°›</a:t>
            </a:fld>
            <a:endParaRPr lang="fr-FR" noProof="0" dirty="0"/>
          </a:p>
        </p:txBody>
      </p:sp>
    </p:spTree>
    <p:extLst>
      <p:ext uri="{BB962C8B-B14F-4D97-AF65-F5344CB8AC3E}">
        <p14:creationId xmlns:p14="http://schemas.microsoft.com/office/powerpoint/2010/main" val="1904306469"/>
      </p:ext>
    </p:extLst>
  </p:cSld>
  <p:clrMapOvr>
    <a:masterClrMapping/>
  </p:clrMapOvr>
  <p:transition spd="slow">
    <p:wip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B5CCA056-5E13-43EC-88F1-3E162CAEA0EF}" type="datetime1">
              <a:rPr lang="fr-FR" noProof="0" smtClean="0"/>
              <a:t>17/04/2026</a:t>
            </a:fld>
            <a:endParaRPr lang="fr-FR" noProof="0"/>
          </a:p>
        </p:txBody>
      </p:sp>
      <p:sp>
        <p:nvSpPr>
          <p:cNvPr id="5" name="Footer Placeholder 4"/>
          <p:cNvSpPr>
            <a:spLocks noGrp="1"/>
          </p:cNvSpPr>
          <p:nvPr>
            <p:ph type="ftr" sz="quarter" idx="11"/>
          </p:nvPr>
        </p:nvSpPr>
        <p:spPr/>
        <p:txBody>
          <a:bodyPr/>
          <a:lstStyle/>
          <a:p>
            <a:pPr rtl="0"/>
            <a:r>
              <a:rPr lang="fr-FR" noProof="0"/>
              <a:t>Ajouter un pied de page</a:t>
            </a:r>
          </a:p>
        </p:txBody>
      </p:sp>
      <p:sp>
        <p:nvSpPr>
          <p:cNvPr id="6" name="Slide Number Placeholder 5"/>
          <p:cNvSpPr>
            <a:spLocks noGrp="1"/>
          </p:cNvSpPr>
          <p:nvPr>
            <p:ph type="sldNum" sz="quarter" idx="12"/>
          </p:nvPr>
        </p:nvSpPr>
        <p:spPr/>
        <p:txBody>
          <a:bodyPr/>
          <a:lstStyle/>
          <a:p>
            <a:pPr rtl="0"/>
            <a:fld id="{401CF334-2D5C-4859-84A6-CA7E6E43FAEB}" type="slidenum">
              <a:rPr lang="fr-FR" noProof="0" smtClean="0"/>
              <a:pPr/>
              <a:t>‹N°›</a:t>
            </a:fld>
            <a:endParaRPr lang="fr-FR" noProof="0"/>
          </a:p>
        </p:txBody>
      </p:sp>
    </p:spTree>
    <p:extLst>
      <p:ext uri="{BB962C8B-B14F-4D97-AF65-F5344CB8AC3E}">
        <p14:creationId xmlns:p14="http://schemas.microsoft.com/office/powerpoint/2010/main" val="3286128147"/>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3794E858-3C16-4218-AE0B-E37E342363DC}" type="datetime1">
              <a:rPr lang="fr-FR" noProof="0" smtClean="0"/>
              <a:t>17/04/2026</a:t>
            </a:fld>
            <a:endParaRPr lang="fr-FR" noProof="0"/>
          </a:p>
        </p:txBody>
      </p:sp>
      <p:sp>
        <p:nvSpPr>
          <p:cNvPr id="5" name="Footer Placeholder 4"/>
          <p:cNvSpPr>
            <a:spLocks noGrp="1"/>
          </p:cNvSpPr>
          <p:nvPr>
            <p:ph type="ftr" sz="quarter" idx="11"/>
          </p:nvPr>
        </p:nvSpPr>
        <p:spPr/>
        <p:txBody>
          <a:bodyPr/>
          <a:lstStyle/>
          <a:p>
            <a:pPr rtl="0"/>
            <a:r>
              <a:rPr lang="fr-FR" noProof="0"/>
              <a:t>Ajouter un pied de page</a:t>
            </a:r>
          </a:p>
        </p:txBody>
      </p:sp>
      <p:sp>
        <p:nvSpPr>
          <p:cNvPr id="6" name="Slide Number Placeholder 5"/>
          <p:cNvSpPr>
            <a:spLocks noGrp="1"/>
          </p:cNvSpPr>
          <p:nvPr>
            <p:ph type="sldNum" sz="quarter" idx="12"/>
          </p:nvPr>
        </p:nvSpPr>
        <p:spPr/>
        <p:txBody>
          <a:bodyPr/>
          <a:lstStyle/>
          <a:p>
            <a:pPr rtl="0"/>
            <a:fld id="{401CF334-2D5C-4859-84A6-CA7E6E43FAEB}" type="slidenum">
              <a:rPr lang="fr-FR" noProof="0" smtClean="0"/>
              <a:pPr/>
              <a:t>‹N°›</a:t>
            </a:fld>
            <a:endParaRPr lang="fr-FR" noProof="0"/>
          </a:p>
        </p:txBody>
      </p:sp>
    </p:spTree>
    <p:extLst>
      <p:ext uri="{BB962C8B-B14F-4D97-AF65-F5344CB8AC3E}">
        <p14:creationId xmlns:p14="http://schemas.microsoft.com/office/powerpoint/2010/main" val="400124380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F4AD4240-EE61-4140-B988-B971970F8F5B}" type="datetime1">
              <a:rPr lang="fr-FR" noProof="0" smtClean="0"/>
              <a:t>17/04/2026</a:t>
            </a:fld>
            <a:endParaRPr lang="fr-FR" noProof="0"/>
          </a:p>
        </p:txBody>
      </p:sp>
      <p:sp>
        <p:nvSpPr>
          <p:cNvPr id="5" name="Footer Placeholder 4"/>
          <p:cNvSpPr>
            <a:spLocks noGrp="1"/>
          </p:cNvSpPr>
          <p:nvPr>
            <p:ph type="ftr" sz="quarter" idx="11"/>
          </p:nvPr>
        </p:nvSpPr>
        <p:spPr/>
        <p:txBody>
          <a:bodyPr/>
          <a:lstStyle/>
          <a:p>
            <a:pPr rtl="0"/>
            <a:r>
              <a:rPr lang="fr-FR" noProof="0"/>
              <a:t>Ajouter un pied de page</a:t>
            </a:r>
          </a:p>
        </p:txBody>
      </p:sp>
      <p:sp>
        <p:nvSpPr>
          <p:cNvPr id="6" name="Slide Number Placeholder 5"/>
          <p:cNvSpPr>
            <a:spLocks noGrp="1"/>
          </p:cNvSpPr>
          <p:nvPr>
            <p:ph type="sldNum" sz="quarter" idx="12"/>
          </p:nvPr>
        </p:nvSpPr>
        <p:spPr/>
        <p:txBody>
          <a:bodyPr/>
          <a:lstStyle/>
          <a:p>
            <a:pPr rtl="0"/>
            <a:fld id="{401CF334-2D5C-4859-84A6-CA7E6E43FAEB}" type="slidenum">
              <a:rPr lang="fr-FR" noProof="0" smtClean="0"/>
              <a:t>‹N°›</a:t>
            </a:fld>
            <a:endParaRPr lang="fr-FR" noProof="0"/>
          </a:p>
        </p:txBody>
      </p:sp>
    </p:spTree>
    <p:extLst>
      <p:ext uri="{BB962C8B-B14F-4D97-AF65-F5344CB8AC3E}">
        <p14:creationId xmlns:p14="http://schemas.microsoft.com/office/powerpoint/2010/main" val="267226828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A0A7D557-A4E0-461A-9E60-6CCB2A7368ED}" type="datetime1">
              <a:rPr lang="fr-FR" noProof="0" smtClean="0"/>
              <a:t>17/04/2026</a:t>
            </a:fld>
            <a:endParaRPr lang="fr-FR" noProof="0" dirty="0"/>
          </a:p>
        </p:txBody>
      </p:sp>
      <p:sp>
        <p:nvSpPr>
          <p:cNvPr id="5" name="Footer Placeholder 4"/>
          <p:cNvSpPr>
            <a:spLocks noGrp="1"/>
          </p:cNvSpPr>
          <p:nvPr>
            <p:ph type="ftr" sz="quarter" idx="11"/>
          </p:nvPr>
        </p:nvSpPr>
        <p:spPr/>
        <p:txBody>
          <a:bodyPr/>
          <a:lstStyle/>
          <a:p>
            <a:pPr rtl="0"/>
            <a:r>
              <a:rPr lang="fr-FR" noProof="0"/>
              <a:t>Ajouter un pied de page</a:t>
            </a:r>
            <a:endParaRPr lang="fr-FR" noProof="0" dirty="0"/>
          </a:p>
        </p:txBody>
      </p:sp>
      <p:sp>
        <p:nvSpPr>
          <p:cNvPr id="6" name="Slide Number Placeholder 5"/>
          <p:cNvSpPr>
            <a:spLocks noGrp="1"/>
          </p:cNvSpPr>
          <p:nvPr>
            <p:ph type="sldNum" sz="quarter" idx="12"/>
          </p:nvPr>
        </p:nvSpPr>
        <p:spPr/>
        <p:txBody>
          <a:bodyPr/>
          <a:lstStyle/>
          <a:p>
            <a:pPr rtl="0"/>
            <a:fld id="{401CF334-2D5C-4859-84A6-CA7E6E43FAEB}" type="slidenum">
              <a:rPr lang="fr-FR" noProof="0" smtClean="0"/>
              <a:pPr/>
              <a:t>‹N°›</a:t>
            </a:fld>
            <a:endParaRPr lang="fr-FR" noProof="0" dirty="0"/>
          </a:p>
        </p:txBody>
      </p:sp>
    </p:spTree>
    <p:extLst>
      <p:ext uri="{BB962C8B-B14F-4D97-AF65-F5344CB8AC3E}">
        <p14:creationId xmlns:p14="http://schemas.microsoft.com/office/powerpoint/2010/main" val="2504963546"/>
      </p:ext>
    </p:extLst>
  </p:cSld>
  <p:clrMapOvr>
    <a:masterClrMapping/>
  </p:clrMapOvr>
  <p:transition spd="slow">
    <p:wip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rtl="0"/>
            <a:fld id="{A0A7D557-A4E0-461A-9E60-6CCB2A7368ED}" type="datetime1">
              <a:rPr lang="fr-FR" noProof="0" smtClean="0"/>
              <a:t>17/04/2026</a:t>
            </a:fld>
            <a:endParaRPr lang="fr-FR" noProof="0" dirty="0"/>
          </a:p>
        </p:txBody>
      </p:sp>
      <p:sp>
        <p:nvSpPr>
          <p:cNvPr id="6" name="Footer Placeholder 5"/>
          <p:cNvSpPr>
            <a:spLocks noGrp="1"/>
          </p:cNvSpPr>
          <p:nvPr>
            <p:ph type="ftr" sz="quarter" idx="11"/>
          </p:nvPr>
        </p:nvSpPr>
        <p:spPr/>
        <p:txBody>
          <a:bodyPr/>
          <a:lstStyle/>
          <a:p>
            <a:pPr rtl="0"/>
            <a:r>
              <a:rPr lang="fr-FR" noProof="0"/>
              <a:t>Ajouter un pied de page</a:t>
            </a:r>
            <a:endParaRPr lang="fr-FR" noProof="0" dirty="0"/>
          </a:p>
        </p:txBody>
      </p:sp>
      <p:sp>
        <p:nvSpPr>
          <p:cNvPr id="7" name="Slide Number Placeholder 6"/>
          <p:cNvSpPr>
            <a:spLocks noGrp="1"/>
          </p:cNvSpPr>
          <p:nvPr>
            <p:ph type="sldNum" sz="quarter" idx="12"/>
          </p:nvPr>
        </p:nvSpPr>
        <p:spPr/>
        <p:txBody>
          <a:bodyPr/>
          <a:lstStyle/>
          <a:p>
            <a:pPr rtl="0"/>
            <a:fld id="{401CF334-2D5C-4859-84A6-CA7E6E43FAEB}" type="slidenum">
              <a:rPr lang="fr-FR" noProof="0" smtClean="0"/>
              <a:pPr/>
              <a:t>‹N°›</a:t>
            </a:fld>
            <a:endParaRPr lang="fr-FR" noProof="0" dirty="0"/>
          </a:p>
        </p:txBody>
      </p:sp>
    </p:spTree>
    <p:extLst>
      <p:ext uri="{BB962C8B-B14F-4D97-AF65-F5344CB8AC3E}">
        <p14:creationId xmlns:p14="http://schemas.microsoft.com/office/powerpoint/2010/main" val="1703966767"/>
      </p:ext>
    </p:extLst>
  </p:cSld>
  <p:clrMapOvr>
    <a:masterClrMapping/>
  </p:clrMapOvr>
  <p:transition spd="slow">
    <p:wipe/>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rtl="0"/>
            <a:fld id="{A0A7D557-A4E0-461A-9E60-6CCB2A7368ED}" type="datetime1">
              <a:rPr lang="fr-FR" noProof="0" smtClean="0"/>
              <a:t>17/04/2026</a:t>
            </a:fld>
            <a:endParaRPr lang="fr-FR" noProof="0" dirty="0"/>
          </a:p>
        </p:txBody>
      </p:sp>
      <p:sp>
        <p:nvSpPr>
          <p:cNvPr id="8" name="Footer Placeholder 7"/>
          <p:cNvSpPr>
            <a:spLocks noGrp="1"/>
          </p:cNvSpPr>
          <p:nvPr>
            <p:ph type="ftr" sz="quarter" idx="11"/>
          </p:nvPr>
        </p:nvSpPr>
        <p:spPr/>
        <p:txBody>
          <a:bodyPr/>
          <a:lstStyle/>
          <a:p>
            <a:pPr rtl="0"/>
            <a:r>
              <a:rPr lang="fr-FR" noProof="0"/>
              <a:t>Ajouter un pied de page</a:t>
            </a:r>
            <a:endParaRPr lang="fr-FR" noProof="0" dirty="0"/>
          </a:p>
        </p:txBody>
      </p:sp>
      <p:sp>
        <p:nvSpPr>
          <p:cNvPr id="9" name="Slide Number Placeholder 8"/>
          <p:cNvSpPr>
            <a:spLocks noGrp="1"/>
          </p:cNvSpPr>
          <p:nvPr>
            <p:ph type="sldNum" sz="quarter" idx="12"/>
          </p:nvPr>
        </p:nvSpPr>
        <p:spPr/>
        <p:txBody>
          <a:bodyPr/>
          <a:lstStyle/>
          <a:p>
            <a:pPr rtl="0"/>
            <a:fld id="{401CF334-2D5C-4859-84A6-CA7E6E43FAEB}" type="slidenum">
              <a:rPr lang="fr-FR" noProof="0" smtClean="0"/>
              <a:pPr/>
              <a:t>‹N°›</a:t>
            </a:fld>
            <a:endParaRPr lang="fr-FR" noProof="0" dirty="0"/>
          </a:p>
        </p:txBody>
      </p:sp>
    </p:spTree>
    <p:extLst>
      <p:ext uri="{BB962C8B-B14F-4D97-AF65-F5344CB8AC3E}">
        <p14:creationId xmlns:p14="http://schemas.microsoft.com/office/powerpoint/2010/main" val="3841911350"/>
      </p:ext>
    </p:extLst>
  </p:cSld>
  <p:clrMapOvr>
    <a:masterClrMapping/>
  </p:clrMapOvr>
  <p:transition spd="slow">
    <p:wipe/>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rtl="0"/>
            <a:fld id="{A0A7D557-A4E0-461A-9E60-6CCB2A7368ED}" type="datetime1">
              <a:rPr lang="fr-FR" noProof="0" smtClean="0"/>
              <a:t>17/04/2026</a:t>
            </a:fld>
            <a:endParaRPr lang="fr-FR" noProof="0" dirty="0"/>
          </a:p>
        </p:txBody>
      </p:sp>
      <p:sp>
        <p:nvSpPr>
          <p:cNvPr id="4" name="Footer Placeholder 3"/>
          <p:cNvSpPr>
            <a:spLocks noGrp="1"/>
          </p:cNvSpPr>
          <p:nvPr>
            <p:ph type="ftr" sz="quarter" idx="11"/>
          </p:nvPr>
        </p:nvSpPr>
        <p:spPr/>
        <p:txBody>
          <a:bodyPr/>
          <a:lstStyle/>
          <a:p>
            <a:pPr rtl="0"/>
            <a:r>
              <a:rPr lang="fr-FR" noProof="0"/>
              <a:t>Ajouter un pied de page</a:t>
            </a:r>
            <a:endParaRPr lang="fr-FR" noProof="0" dirty="0"/>
          </a:p>
        </p:txBody>
      </p:sp>
      <p:sp>
        <p:nvSpPr>
          <p:cNvPr id="5" name="Slide Number Placeholder 4"/>
          <p:cNvSpPr>
            <a:spLocks noGrp="1"/>
          </p:cNvSpPr>
          <p:nvPr>
            <p:ph type="sldNum" sz="quarter" idx="12"/>
          </p:nvPr>
        </p:nvSpPr>
        <p:spPr/>
        <p:txBody>
          <a:bodyPr/>
          <a:lstStyle/>
          <a:p>
            <a:pPr rtl="0"/>
            <a:fld id="{401CF334-2D5C-4859-84A6-CA7E6E43FAEB}" type="slidenum">
              <a:rPr lang="fr-FR" noProof="0" smtClean="0"/>
              <a:pPr/>
              <a:t>‹N°›</a:t>
            </a:fld>
            <a:endParaRPr lang="fr-FR" noProof="0" dirty="0"/>
          </a:p>
        </p:txBody>
      </p:sp>
    </p:spTree>
    <p:extLst>
      <p:ext uri="{BB962C8B-B14F-4D97-AF65-F5344CB8AC3E}">
        <p14:creationId xmlns:p14="http://schemas.microsoft.com/office/powerpoint/2010/main" val="1432938924"/>
      </p:ext>
    </p:extLst>
  </p:cSld>
  <p:clrMapOvr>
    <a:masterClrMapping/>
  </p:clrMapOvr>
  <p:transition spd="slow">
    <p:wipe/>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748AD7B2-F131-4389-9237-CA83AC5009F9}" type="datetime1">
              <a:rPr lang="fr-FR" noProof="0" smtClean="0"/>
              <a:t>17/04/2026</a:t>
            </a:fld>
            <a:endParaRPr lang="fr-FR" noProof="0"/>
          </a:p>
        </p:txBody>
      </p:sp>
      <p:sp>
        <p:nvSpPr>
          <p:cNvPr id="3" name="Footer Placeholder 2"/>
          <p:cNvSpPr>
            <a:spLocks noGrp="1"/>
          </p:cNvSpPr>
          <p:nvPr>
            <p:ph type="ftr" sz="quarter" idx="11"/>
          </p:nvPr>
        </p:nvSpPr>
        <p:spPr/>
        <p:txBody>
          <a:bodyPr/>
          <a:lstStyle/>
          <a:p>
            <a:pPr rtl="0"/>
            <a:r>
              <a:rPr lang="fr-FR" noProof="0"/>
              <a:t>Ajouter un pied de page</a:t>
            </a:r>
          </a:p>
        </p:txBody>
      </p:sp>
      <p:sp>
        <p:nvSpPr>
          <p:cNvPr id="4" name="Slide Number Placeholder 3"/>
          <p:cNvSpPr>
            <a:spLocks noGrp="1"/>
          </p:cNvSpPr>
          <p:nvPr>
            <p:ph type="sldNum" sz="quarter" idx="12"/>
          </p:nvPr>
        </p:nvSpPr>
        <p:spPr/>
        <p:txBody>
          <a:bodyPr/>
          <a:lstStyle/>
          <a:p>
            <a:pPr rtl="0"/>
            <a:fld id="{401CF334-2D5C-4859-84A6-CA7E6E43FAEB}" type="slidenum">
              <a:rPr lang="fr-FR" noProof="0" smtClean="0"/>
              <a:t>‹N°›</a:t>
            </a:fld>
            <a:endParaRPr lang="fr-FR" noProof="0"/>
          </a:p>
        </p:txBody>
      </p:sp>
    </p:spTree>
    <p:extLst>
      <p:ext uri="{BB962C8B-B14F-4D97-AF65-F5344CB8AC3E}">
        <p14:creationId xmlns:p14="http://schemas.microsoft.com/office/powerpoint/2010/main" val="370210707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fld id="{23464A5A-6617-4F32-A030-482E50F57024}" type="datetime1">
              <a:rPr lang="fr-FR" noProof="0" smtClean="0"/>
              <a:t>17/04/2026</a:t>
            </a:fld>
            <a:endParaRPr lang="fr-FR" noProof="0"/>
          </a:p>
        </p:txBody>
      </p:sp>
      <p:sp>
        <p:nvSpPr>
          <p:cNvPr id="6" name="Footer Placeholder 5"/>
          <p:cNvSpPr>
            <a:spLocks noGrp="1"/>
          </p:cNvSpPr>
          <p:nvPr>
            <p:ph type="ftr" sz="quarter" idx="11"/>
          </p:nvPr>
        </p:nvSpPr>
        <p:spPr/>
        <p:txBody>
          <a:bodyPr/>
          <a:lstStyle/>
          <a:p>
            <a:pPr rtl="0"/>
            <a:r>
              <a:rPr lang="fr-FR" noProof="0"/>
              <a:t>Ajouter un pied de page</a:t>
            </a:r>
          </a:p>
        </p:txBody>
      </p:sp>
      <p:sp>
        <p:nvSpPr>
          <p:cNvPr id="7" name="Slide Number Placeholder 6"/>
          <p:cNvSpPr>
            <a:spLocks noGrp="1"/>
          </p:cNvSpPr>
          <p:nvPr>
            <p:ph type="sldNum" sz="quarter" idx="12"/>
          </p:nvPr>
        </p:nvSpPr>
        <p:spPr/>
        <p:txBody>
          <a:bodyPr/>
          <a:lstStyle/>
          <a:p>
            <a:pPr rtl="0"/>
            <a:fld id="{401CF334-2D5C-4859-84A6-CA7E6E43FAEB}" type="slidenum">
              <a:rPr lang="fr-FR" noProof="0" smtClean="0"/>
              <a:t>‹N°›</a:t>
            </a:fld>
            <a:endParaRPr lang="fr-FR" noProof="0"/>
          </a:p>
        </p:txBody>
      </p:sp>
    </p:spTree>
    <p:extLst>
      <p:ext uri="{BB962C8B-B14F-4D97-AF65-F5344CB8AC3E}">
        <p14:creationId xmlns:p14="http://schemas.microsoft.com/office/powerpoint/2010/main" val="22717179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fld id="{A0A7D557-A4E0-461A-9E60-6CCB2A7368ED}" type="datetime1">
              <a:rPr lang="fr-FR" noProof="0" smtClean="0"/>
              <a:t>17/04/2026</a:t>
            </a:fld>
            <a:endParaRPr lang="fr-FR" noProof="0" dirty="0"/>
          </a:p>
        </p:txBody>
      </p:sp>
      <p:sp>
        <p:nvSpPr>
          <p:cNvPr id="6" name="Footer Placeholder 5"/>
          <p:cNvSpPr>
            <a:spLocks noGrp="1"/>
          </p:cNvSpPr>
          <p:nvPr>
            <p:ph type="ftr" sz="quarter" idx="11"/>
          </p:nvPr>
        </p:nvSpPr>
        <p:spPr/>
        <p:txBody>
          <a:bodyPr/>
          <a:lstStyle/>
          <a:p>
            <a:pPr rtl="0"/>
            <a:r>
              <a:rPr lang="fr-FR" noProof="0"/>
              <a:t>Ajouter un pied de page</a:t>
            </a:r>
            <a:endParaRPr lang="fr-FR" noProof="0" dirty="0"/>
          </a:p>
        </p:txBody>
      </p:sp>
      <p:sp>
        <p:nvSpPr>
          <p:cNvPr id="7" name="Slide Number Placeholder 6"/>
          <p:cNvSpPr>
            <a:spLocks noGrp="1"/>
          </p:cNvSpPr>
          <p:nvPr>
            <p:ph type="sldNum" sz="quarter" idx="12"/>
          </p:nvPr>
        </p:nvSpPr>
        <p:spPr/>
        <p:txBody>
          <a:bodyPr/>
          <a:lstStyle/>
          <a:p>
            <a:pPr rtl="0"/>
            <a:fld id="{401CF334-2D5C-4859-84A6-CA7E6E43FAEB}" type="slidenum">
              <a:rPr lang="fr-FR" noProof="0" smtClean="0"/>
              <a:pPr/>
              <a:t>‹N°›</a:t>
            </a:fld>
            <a:endParaRPr lang="fr-FR" noProof="0" dirty="0"/>
          </a:p>
        </p:txBody>
      </p:sp>
    </p:spTree>
    <p:extLst>
      <p:ext uri="{BB962C8B-B14F-4D97-AF65-F5344CB8AC3E}">
        <p14:creationId xmlns:p14="http://schemas.microsoft.com/office/powerpoint/2010/main" val="1535881471"/>
      </p:ext>
    </p:extLst>
  </p:cSld>
  <p:clrMapOvr>
    <a:masterClrMapping/>
  </p:clrMapOvr>
  <p:transition spd="slow">
    <p:wip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A0A7D557-A4E0-461A-9E60-6CCB2A7368ED}" type="datetime1">
              <a:rPr lang="fr-FR" noProof="0" smtClean="0"/>
              <a:t>17/04/2026</a:t>
            </a:fld>
            <a:endParaRPr lang="fr-FR" noProof="0"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r>
              <a:rPr lang="fr-FR" noProof="0"/>
              <a:t>Ajouter un pied de page</a:t>
            </a:r>
            <a:endParaRPr lang="fr-FR" noProof="0"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rtl="0"/>
            <a:fld id="{401CF334-2D5C-4859-84A6-CA7E6E43FAEB}" type="slidenum">
              <a:rPr lang="fr-FR" noProof="0" smtClean="0"/>
              <a:pPr/>
              <a:t>‹N°›</a:t>
            </a:fld>
            <a:endParaRPr lang="fr-FR" noProof="0" dirty="0"/>
          </a:p>
        </p:txBody>
      </p:sp>
      <p:grpSp>
        <p:nvGrpSpPr>
          <p:cNvPr id="8" name="Groupe 7" descr="Arbustes sur la plage">
            <a:extLst>
              <a:ext uri="{FF2B5EF4-FFF2-40B4-BE49-F238E27FC236}">
                <a16:creationId xmlns:a16="http://schemas.microsoft.com/office/drawing/2014/main" id="{00D6DC38-0ED4-BF8B-820D-045F2BA1CB31}"/>
              </a:ext>
            </a:extLst>
          </p:cNvPr>
          <p:cNvGrpSpPr/>
          <p:nvPr userDrawn="1"/>
        </p:nvGrpSpPr>
        <p:grpSpPr>
          <a:xfrm>
            <a:off x="11117" y="4291013"/>
            <a:ext cx="12180887" cy="2589212"/>
            <a:chOff x="11112" y="4291013"/>
            <a:chExt cx="12180887" cy="2589212"/>
          </a:xfrm>
        </p:grpSpPr>
        <p:sp>
          <p:nvSpPr>
            <p:cNvPr id="9" name="Ovale 7">
              <a:extLst>
                <a:ext uri="{FF2B5EF4-FFF2-40B4-BE49-F238E27FC236}">
                  <a16:creationId xmlns:a16="http://schemas.microsoft.com/office/drawing/2014/main" id="{C0EB1F1D-7BF5-A405-1E75-9B68D4DD4677}"/>
                </a:ext>
              </a:extLst>
            </p:cNvPr>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sz="1801" noProof="0" dirty="0">
                <a:solidFill>
                  <a:schemeClr val="tx2"/>
                </a:solidFill>
              </a:endParaRPr>
            </a:p>
          </p:txBody>
        </p:sp>
        <p:sp>
          <p:nvSpPr>
            <p:cNvPr id="10" name="Forme libre 2">
              <a:extLst>
                <a:ext uri="{FF2B5EF4-FFF2-40B4-BE49-F238E27FC236}">
                  <a16:creationId xmlns:a16="http://schemas.microsoft.com/office/drawing/2014/main" id="{7FE767FB-281B-61FC-78C1-E05E22283F2B}"/>
                </a:ext>
              </a:extLst>
            </p:cNvPr>
            <p:cNvSpPr>
              <a:spLocks/>
            </p:cNvSpPr>
            <p:nvPr/>
          </p:nvSpPr>
          <p:spPr bwMode="ltGray">
            <a:xfrm>
              <a:off x="11112" y="6456363"/>
              <a:ext cx="12180887" cy="423862"/>
            </a:xfrm>
            <a:custGeom>
              <a:avLst/>
              <a:gdLst>
                <a:gd name="T0" fmla="*/ 0 w 5760"/>
                <a:gd name="T1" fmla="*/ 266 h 267"/>
                <a:gd name="T2" fmla="*/ 5759 w 5760"/>
                <a:gd name="T3" fmla="*/ 266 h 267"/>
                <a:gd name="T4" fmla="*/ 5759 w 5760"/>
                <a:gd name="T5" fmla="*/ 81 h 267"/>
                <a:gd name="T6" fmla="*/ 5573 w 5760"/>
                <a:gd name="T7" fmla="*/ 111 h 267"/>
                <a:gd name="T8" fmla="*/ 5104 w 5760"/>
                <a:gd name="T9" fmla="*/ 131 h 267"/>
                <a:gd name="T10" fmla="*/ 4602 w 5760"/>
                <a:gd name="T11" fmla="*/ 101 h 267"/>
                <a:gd name="T12" fmla="*/ 4143 w 5760"/>
                <a:gd name="T13" fmla="*/ 141 h 267"/>
                <a:gd name="T14" fmla="*/ 3918 w 5760"/>
                <a:gd name="T15" fmla="*/ 141 h 267"/>
                <a:gd name="T16" fmla="*/ 3790 w 5760"/>
                <a:gd name="T17" fmla="*/ 131 h 267"/>
                <a:gd name="T18" fmla="*/ 3459 w 5760"/>
                <a:gd name="T19" fmla="*/ 81 h 267"/>
                <a:gd name="T20" fmla="*/ 2979 w 5760"/>
                <a:gd name="T21" fmla="*/ 91 h 267"/>
                <a:gd name="T22" fmla="*/ 2733 w 5760"/>
                <a:gd name="T23" fmla="*/ 20 h 267"/>
                <a:gd name="T24" fmla="*/ 2434 w 5760"/>
                <a:gd name="T25" fmla="*/ 51 h 267"/>
                <a:gd name="T26" fmla="*/ 2220 w 5760"/>
                <a:gd name="T27" fmla="*/ 81 h 267"/>
                <a:gd name="T28" fmla="*/ 2050 w 5760"/>
                <a:gd name="T29" fmla="*/ 91 h 267"/>
                <a:gd name="T30" fmla="*/ 1751 w 5760"/>
                <a:gd name="T31" fmla="*/ 71 h 267"/>
                <a:gd name="T32" fmla="*/ 1441 w 5760"/>
                <a:gd name="T33" fmla="*/ 51 h 267"/>
                <a:gd name="T34" fmla="*/ 1131 w 5760"/>
                <a:gd name="T35" fmla="*/ 20 h 267"/>
                <a:gd name="T36" fmla="*/ 757 w 5760"/>
                <a:gd name="T37" fmla="*/ 40 h 267"/>
                <a:gd name="T38" fmla="*/ 384 w 5760"/>
                <a:gd name="T39" fmla="*/ 71 h 267"/>
                <a:gd name="T40" fmla="*/ 128 w 5760"/>
                <a:gd name="T41" fmla="*/ 10 h 267"/>
                <a:gd name="T42" fmla="*/ 0 w 5760"/>
                <a:gd name="T43" fmla="*/ 0 h 267"/>
                <a:gd name="T44" fmla="*/ 0 w 5760"/>
                <a:gd name="T45" fmla="*/ 26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60" h="267">
                  <a:moveTo>
                    <a:pt x="0" y="266"/>
                  </a:moveTo>
                  <a:lnTo>
                    <a:pt x="5759" y="266"/>
                  </a:lnTo>
                  <a:lnTo>
                    <a:pt x="5759" y="81"/>
                  </a:lnTo>
                  <a:lnTo>
                    <a:pt x="5573" y="111"/>
                  </a:lnTo>
                  <a:lnTo>
                    <a:pt x="5104" y="131"/>
                  </a:lnTo>
                  <a:lnTo>
                    <a:pt x="4602" y="101"/>
                  </a:lnTo>
                  <a:lnTo>
                    <a:pt x="4143" y="141"/>
                  </a:lnTo>
                  <a:lnTo>
                    <a:pt x="3918" y="141"/>
                  </a:lnTo>
                  <a:lnTo>
                    <a:pt x="3790" y="131"/>
                  </a:lnTo>
                  <a:lnTo>
                    <a:pt x="3459" y="81"/>
                  </a:lnTo>
                  <a:lnTo>
                    <a:pt x="2979" y="91"/>
                  </a:lnTo>
                  <a:lnTo>
                    <a:pt x="2733" y="20"/>
                  </a:lnTo>
                  <a:lnTo>
                    <a:pt x="2434" y="51"/>
                  </a:lnTo>
                  <a:lnTo>
                    <a:pt x="2220" y="81"/>
                  </a:lnTo>
                  <a:lnTo>
                    <a:pt x="2050" y="91"/>
                  </a:lnTo>
                  <a:lnTo>
                    <a:pt x="1751" y="71"/>
                  </a:lnTo>
                  <a:lnTo>
                    <a:pt x="1441" y="51"/>
                  </a:lnTo>
                  <a:lnTo>
                    <a:pt x="1131" y="20"/>
                  </a:lnTo>
                  <a:lnTo>
                    <a:pt x="757" y="40"/>
                  </a:lnTo>
                  <a:lnTo>
                    <a:pt x="384" y="71"/>
                  </a:lnTo>
                  <a:lnTo>
                    <a:pt x="128" y="10"/>
                  </a:lnTo>
                  <a:lnTo>
                    <a:pt x="0" y="0"/>
                  </a:lnTo>
                  <a:lnTo>
                    <a:pt x="0" y="266"/>
                  </a:lnTo>
                </a:path>
              </a:pathLst>
            </a:custGeom>
            <a:solidFill>
              <a:srgbClr val="9DA09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nvGrpSpPr>
            <p:cNvPr id="11" name="Groupe 68">
              <a:extLst>
                <a:ext uri="{FF2B5EF4-FFF2-40B4-BE49-F238E27FC236}">
                  <a16:creationId xmlns:a16="http://schemas.microsoft.com/office/drawing/2014/main" id="{25FBA55E-B408-B795-1574-A49E9D7DF38F}"/>
                </a:ext>
              </a:extLst>
            </p:cNvPr>
            <p:cNvGrpSpPr>
              <a:grpSpLocks/>
            </p:cNvGrpSpPr>
            <p:nvPr/>
          </p:nvGrpSpPr>
          <p:grpSpPr bwMode="auto">
            <a:xfrm>
              <a:off x="68263" y="4291013"/>
              <a:ext cx="2384425" cy="2447925"/>
              <a:chOff x="43" y="2703"/>
              <a:chExt cx="1502" cy="1542"/>
            </a:xfrm>
          </p:grpSpPr>
          <p:grpSp>
            <p:nvGrpSpPr>
              <p:cNvPr id="65" name="Groupe 28">
                <a:extLst>
                  <a:ext uri="{FF2B5EF4-FFF2-40B4-BE49-F238E27FC236}">
                    <a16:creationId xmlns:a16="http://schemas.microsoft.com/office/drawing/2014/main" id="{8F414E9F-FC1B-FC9D-B6FB-725DDEC62B1E}"/>
                  </a:ext>
                </a:extLst>
              </p:cNvPr>
              <p:cNvGrpSpPr>
                <a:grpSpLocks/>
              </p:cNvGrpSpPr>
              <p:nvPr/>
            </p:nvGrpSpPr>
            <p:grpSpPr bwMode="auto">
              <a:xfrm>
                <a:off x="106" y="2703"/>
                <a:ext cx="1387" cy="1542"/>
                <a:chOff x="106" y="2703"/>
                <a:chExt cx="1387" cy="1542"/>
              </a:xfrm>
            </p:grpSpPr>
            <p:grpSp>
              <p:nvGrpSpPr>
                <p:cNvPr id="105" name="Groupe 5">
                  <a:extLst>
                    <a:ext uri="{FF2B5EF4-FFF2-40B4-BE49-F238E27FC236}">
                      <a16:creationId xmlns:a16="http://schemas.microsoft.com/office/drawing/2014/main" id="{19A7C330-F822-D149-AF5C-F35C3690F956}"/>
                    </a:ext>
                  </a:extLst>
                </p:cNvPr>
                <p:cNvGrpSpPr>
                  <a:grpSpLocks/>
                </p:cNvGrpSpPr>
                <p:nvPr/>
              </p:nvGrpSpPr>
              <p:grpSpPr bwMode="auto">
                <a:xfrm>
                  <a:off x="506" y="3583"/>
                  <a:ext cx="135" cy="584"/>
                  <a:chOff x="506" y="3583"/>
                  <a:chExt cx="135" cy="584"/>
                </a:xfrm>
              </p:grpSpPr>
              <p:sp>
                <p:nvSpPr>
                  <p:cNvPr id="128" name="Forme libre 3">
                    <a:extLst>
                      <a:ext uri="{FF2B5EF4-FFF2-40B4-BE49-F238E27FC236}">
                        <a16:creationId xmlns:a16="http://schemas.microsoft.com/office/drawing/2014/main" id="{02635E05-9CD9-F933-2E1C-B8AD08E8309C}"/>
                      </a:ext>
                    </a:extLst>
                  </p:cNvPr>
                  <p:cNvSpPr>
                    <a:spLocks/>
                  </p:cNvSpPr>
                  <p:nvPr/>
                </p:nvSpPr>
                <p:spPr bwMode="ltGray">
                  <a:xfrm>
                    <a:off x="509" y="3861"/>
                    <a:ext cx="132" cy="239"/>
                  </a:xfrm>
                  <a:custGeom>
                    <a:avLst/>
                    <a:gdLst>
                      <a:gd name="T0" fmla="*/ 0 w 132"/>
                      <a:gd name="T1" fmla="*/ 238 h 239"/>
                      <a:gd name="T2" fmla="*/ 19 w 132"/>
                      <a:gd name="T3" fmla="*/ 184 h 239"/>
                      <a:gd name="T4" fmla="*/ 36 w 132"/>
                      <a:gd name="T5" fmla="*/ 126 h 239"/>
                      <a:gd name="T6" fmla="*/ 44 w 132"/>
                      <a:gd name="T7" fmla="*/ 100 h 239"/>
                      <a:gd name="T8" fmla="*/ 55 w 132"/>
                      <a:gd name="T9" fmla="*/ 70 h 239"/>
                      <a:gd name="T10" fmla="*/ 72 w 132"/>
                      <a:gd name="T11" fmla="*/ 39 h 239"/>
                      <a:gd name="T12" fmla="*/ 83 w 132"/>
                      <a:gd name="T13" fmla="*/ 19 h 239"/>
                      <a:gd name="T14" fmla="*/ 93 w 132"/>
                      <a:gd name="T15" fmla="*/ 10 h 239"/>
                      <a:gd name="T16" fmla="*/ 105 w 132"/>
                      <a:gd name="T17" fmla="*/ 2 h 239"/>
                      <a:gd name="T18" fmla="*/ 118 w 132"/>
                      <a:gd name="T19" fmla="*/ 0 h 239"/>
                      <a:gd name="T20" fmla="*/ 124 w 132"/>
                      <a:gd name="T21" fmla="*/ 6 h 239"/>
                      <a:gd name="T22" fmla="*/ 131 w 132"/>
                      <a:gd name="T23" fmla="*/ 2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 h="239">
                        <a:moveTo>
                          <a:pt x="0" y="238"/>
                        </a:moveTo>
                        <a:lnTo>
                          <a:pt x="19" y="184"/>
                        </a:lnTo>
                        <a:lnTo>
                          <a:pt x="36" y="126"/>
                        </a:lnTo>
                        <a:lnTo>
                          <a:pt x="44" y="100"/>
                        </a:lnTo>
                        <a:lnTo>
                          <a:pt x="55" y="70"/>
                        </a:lnTo>
                        <a:lnTo>
                          <a:pt x="72" y="39"/>
                        </a:lnTo>
                        <a:lnTo>
                          <a:pt x="83" y="19"/>
                        </a:lnTo>
                        <a:lnTo>
                          <a:pt x="93" y="10"/>
                        </a:lnTo>
                        <a:lnTo>
                          <a:pt x="105" y="2"/>
                        </a:lnTo>
                        <a:lnTo>
                          <a:pt x="118" y="0"/>
                        </a:lnTo>
                        <a:lnTo>
                          <a:pt x="124" y="6"/>
                        </a:lnTo>
                        <a:lnTo>
                          <a:pt x="131" y="22"/>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29" name="Forme libre 4">
                    <a:extLst>
                      <a:ext uri="{FF2B5EF4-FFF2-40B4-BE49-F238E27FC236}">
                        <a16:creationId xmlns:a16="http://schemas.microsoft.com/office/drawing/2014/main" id="{58433BFB-B5BA-9FDA-81A8-72323F27F414}"/>
                      </a:ext>
                    </a:extLst>
                  </p:cNvPr>
                  <p:cNvSpPr>
                    <a:spLocks/>
                  </p:cNvSpPr>
                  <p:nvPr/>
                </p:nvSpPr>
                <p:spPr bwMode="ltGray">
                  <a:xfrm>
                    <a:off x="506" y="3583"/>
                    <a:ext cx="90" cy="584"/>
                  </a:xfrm>
                  <a:custGeom>
                    <a:avLst/>
                    <a:gdLst>
                      <a:gd name="T0" fmla="*/ 0 w 90"/>
                      <a:gd name="T1" fmla="*/ 583 h 584"/>
                      <a:gd name="T2" fmla="*/ 0 w 90"/>
                      <a:gd name="T3" fmla="*/ 528 h 584"/>
                      <a:gd name="T4" fmla="*/ 0 w 90"/>
                      <a:gd name="T5" fmla="*/ 487 h 584"/>
                      <a:gd name="T6" fmla="*/ 2 w 90"/>
                      <a:gd name="T7" fmla="*/ 458 h 584"/>
                      <a:gd name="T8" fmla="*/ 2 w 90"/>
                      <a:gd name="T9" fmla="*/ 423 h 584"/>
                      <a:gd name="T10" fmla="*/ 2 w 90"/>
                      <a:gd name="T11" fmla="*/ 387 h 584"/>
                      <a:gd name="T12" fmla="*/ 3 w 90"/>
                      <a:gd name="T13" fmla="*/ 357 h 584"/>
                      <a:gd name="T14" fmla="*/ 5 w 90"/>
                      <a:gd name="T15" fmla="*/ 329 h 584"/>
                      <a:gd name="T16" fmla="*/ 8 w 90"/>
                      <a:gd name="T17" fmla="*/ 280 h 584"/>
                      <a:gd name="T18" fmla="*/ 13 w 90"/>
                      <a:gd name="T19" fmla="*/ 227 h 584"/>
                      <a:gd name="T20" fmla="*/ 19 w 90"/>
                      <a:gd name="T21" fmla="*/ 173 h 584"/>
                      <a:gd name="T22" fmla="*/ 23 w 90"/>
                      <a:gd name="T23" fmla="*/ 116 h 584"/>
                      <a:gd name="T24" fmla="*/ 27 w 90"/>
                      <a:gd name="T25" fmla="*/ 81 h 584"/>
                      <a:gd name="T26" fmla="*/ 30 w 90"/>
                      <a:gd name="T27" fmla="*/ 68 h 584"/>
                      <a:gd name="T28" fmla="*/ 38 w 90"/>
                      <a:gd name="T29" fmla="*/ 45 h 584"/>
                      <a:gd name="T30" fmla="*/ 46 w 90"/>
                      <a:gd name="T31" fmla="*/ 28 h 584"/>
                      <a:gd name="T32" fmla="*/ 55 w 90"/>
                      <a:gd name="T33" fmla="*/ 15 h 584"/>
                      <a:gd name="T34" fmla="*/ 63 w 90"/>
                      <a:gd name="T35" fmla="*/ 3 h 584"/>
                      <a:gd name="T36" fmla="*/ 69 w 90"/>
                      <a:gd name="T37" fmla="*/ 0 h 584"/>
                      <a:gd name="T38" fmla="*/ 78 w 90"/>
                      <a:gd name="T39" fmla="*/ 0 h 584"/>
                      <a:gd name="T40" fmla="*/ 86 w 90"/>
                      <a:gd name="T41" fmla="*/ 4 h 584"/>
                      <a:gd name="T42" fmla="*/ 89 w 90"/>
                      <a:gd name="T43" fmla="*/ 1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584">
                        <a:moveTo>
                          <a:pt x="0" y="583"/>
                        </a:moveTo>
                        <a:lnTo>
                          <a:pt x="0" y="528"/>
                        </a:lnTo>
                        <a:lnTo>
                          <a:pt x="0" y="487"/>
                        </a:lnTo>
                        <a:lnTo>
                          <a:pt x="2" y="458"/>
                        </a:lnTo>
                        <a:lnTo>
                          <a:pt x="2" y="423"/>
                        </a:lnTo>
                        <a:lnTo>
                          <a:pt x="2" y="387"/>
                        </a:lnTo>
                        <a:lnTo>
                          <a:pt x="3" y="357"/>
                        </a:lnTo>
                        <a:lnTo>
                          <a:pt x="5" y="329"/>
                        </a:lnTo>
                        <a:lnTo>
                          <a:pt x="8" y="280"/>
                        </a:lnTo>
                        <a:lnTo>
                          <a:pt x="13" y="227"/>
                        </a:lnTo>
                        <a:lnTo>
                          <a:pt x="19" y="173"/>
                        </a:lnTo>
                        <a:lnTo>
                          <a:pt x="23" y="116"/>
                        </a:lnTo>
                        <a:lnTo>
                          <a:pt x="27" y="81"/>
                        </a:lnTo>
                        <a:lnTo>
                          <a:pt x="30" y="68"/>
                        </a:lnTo>
                        <a:lnTo>
                          <a:pt x="38" y="45"/>
                        </a:lnTo>
                        <a:lnTo>
                          <a:pt x="46" y="28"/>
                        </a:lnTo>
                        <a:lnTo>
                          <a:pt x="55" y="15"/>
                        </a:lnTo>
                        <a:lnTo>
                          <a:pt x="63" y="3"/>
                        </a:lnTo>
                        <a:lnTo>
                          <a:pt x="69" y="0"/>
                        </a:lnTo>
                        <a:lnTo>
                          <a:pt x="78" y="0"/>
                        </a:lnTo>
                        <a:lnTo>
                          <a:pt x="86" y="4"/>
                        </a:lnTo>
                        <a:lnTo>
                          <a:pt x="89" y="10"/>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grpSp>
              <p:nvGrpSpPr>
                <p:cNvPr id="106" name="Groupe 8">
                  <a:extLst>
                    <a:ext uri="{FF2B5EF4-FFF2-40B4-BE49-F238E27FC236}">
                      <a16:creationId xmlns:a16="http://schemas.microsoft.com/office/drawing/2014/main" id="{9B7CAAE7-759D-FBBE-76AF-6782FFD35EFB}"/>
                    </a:ext>
                  </a:extLst>
                </p:cNvPr>
                <p:cNvGrpSpPr>
                  <a:grpSpLocks/>
                </p:cNvGrpSpPr>
                <p:nvPr/>
              </p:nvGrpSpPr>
              <p:grpSpPr bwMode="auto">
                <a:xfrm>
                  <a:off x="243" y="3542"/>
                  <a:ext cx="270" cy="631"/>
                  <a:chOff x="243" y="3542"/>
                  <a:chExt cx="270" cy="631"/>
                </a:xfrm>
              </p:grpSpPr>
              <p:sp>
                <p:nvSpPr>
                  <p:cNvPr id="126" name="Forme libre 6">
                    <a:extLst>
                      <a:ext uri="{FF2B5EF4-FFF2-40B4-BE49-F238E27FC236}">
                        <a16:creationId xmlns:a16="http://schemas.microsoft.com/office/drawing/2014/main" id="{49DDB1E1-476C-9C18-39A6-AD9A71E28B93}"/>
                      </a:ext>
                    </a:extLst>
                  </p:cNvPr>
                  <p:cNvSpPr>
                    <a:spLocks/>
                  </p:cNvSpPr>
                  <p:nvPr/>
                </p:nvSpPr>
                <p:spPr bwMode="ltGray">
                  <a:xfrm>
                    <a:off x="350" y="3908"/>
                    <a:ext cx="163" cy="265"/>
                  </a:xfrm>
                  <a:custGeom>
                    <a:avLst/>
                    <a:gdLst>
                      <a:gd name="T0" fmla="*/ 162 w 163"/>
                      <a:gd name="T1" fmla="*/ 264 h 265"/>
                      <a:gd name="T2" fmla="*/ 138 w 163"/>
                      <a:gd name="T3" fmla="*/ 239 h 265"/>
                      <a:gd name="T4" fmla="*/ 128 w 163"/>
                      <a:gd name="T5" fmla="*/ 222 h 265"/>
                      <a:gd name="T6" fmla="*/ 122 w 163"/>
                      <a:gd name="T7" fmla="*/ 210 h 265"/>
                      <a:gd name="T8" fmla="*/ 86 w 163"/>
                      <a:gd name="T9" fmla="*/ 88 h 265"/>
                      <a:gd name="T10" fmla="*/ 66 w 163"/>
                      <a:gd name="T11" fmla="*/ 49 h 265"/>
                      <a:gd name="T12" fmla="*/ 52 w 163"/>
                      <a:gd name="T13" fmla="*/ 24 h 265"/>
                      <a:gd name="T14" fmla="*/ 41 w 163"/>
                      <a:gd name="T15" fmla="*/ 13 h 265"/>
                      <a:gd name="T16" fmla="*/ 27 w 163"/>
                      <a:gd name="T17" fmla="*/ 3 h 265"/>
                      <a:gd name="T18" fmla="*/ 15 w 163"/>
                      <a:gd name="T19" fmla="*/ 0 h 265"/>
                      <a:gd name="T20" fmla="*/ 5 w 163"/>
                      <a:gd name="T21" fmla="*/ 2 h 265"/>
                      <a:gd name="T22" fmla="*/ 0 w 163"/>
                      <a:gd name="T23" fmla="*/ 1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265">
                        <a:moveTo>
                          <a:pt x="162" y="264"/>
                        </a:moveTo>
                        <a:lnTo>
                          <a:pt x="138" y="239"/>
                        </a:lnTo>
                        <a:lnTo>
                          <a:pt x="128" y="222"/>
                        </a:lnTo>
                        <a:lnTo>
                          <a:pt x="122" y="210"/>
                        </a:lnTo>
                        <a:lnTo>
                          <a:pt x="86" y="88"/>
                        </a:lnTo>
                        <a:lnTo>
                          <a:pt x="66" y="49"/>
                        </a:lnTo>
                        <a:lnTo>
                          <a:pt x="52" y="24"/>
                        </a:lnTo>
                        <a:lnTo>
                          <a:pt x="41" y="13"/>
                        </a:lnTo>
                        <a:lnTo>
                          <a:pt x="27" y="3"/>
                        </a:lnTo>
                        <a:lnTo>
                          <a:pt x="15" y="0"/>
                        </a:lnTo>
                        <a:lnTo>
                          <a:pt x="5" y="2"/>
                        </a:lnTo>
                        <a:lnTo>
                          <a:pt x="0" y="17"/>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27" name="Forme libre 7">
                    <a:extLst>
                      <a:ext uri="{FF2B5EF4-FFF2-40B4-BE49-F238E27FC236}">
                        <a16:creationId xmlns:a16="http://schemas.microsoft.com/office/drawing/2014/main" id="{31D9A7F4-1054-D3C6-A983-7EFCBCAE3266}"/>
                      </a:ext>
                    </a:extLst>
                  </p:cNvPr>
                  <p:cNvSpPr>
                    <a:spLocks/>
                  </p:cNvSpPr>
                  <p:nvPr/>
                </p:nvSpPr>
                <p:spPr bwMode="ltGray">
                  <a:xfrm>
                    <a:off x="243" y="3542"/>
                    <a:ext cx="250" cy="628"/>
                  </a:xfrm>
                  <a:custGeom>
                    <a:avLst/>
                    <a:gdLst>
                      <a:gd name="T0" fmla="*/ 249 w 250"/>
                      <a:gd name="T1" fmla="*/ 627 h 628"/>
                      <a:gd name="T2" fmla="*/ 242 w 250"/>
                      <a:gd name="T3" fmla="*/ 577 h 628"/>
                      <a:gd name="T4" fmla="*/ 164 w 250"/>
                      <a:gd name="T5" fmla="*/ 237 h 628"/>
                      <a:gd name="T6" fmla="*/ 128 w 250"/>
                      <a:gd name="T7" fmla="*/ 132 h 628"/>
                      <a:gd name="T8" fmla="*/ 118 w 250"/>
                      <a:gd name="T9" fmla="*/ 97 h 628"/>
                      <a:gd name="T10" fmla="*/ 105 w 250"/>
                      <a:gd name="T11" fmla="*/ 57 h 628"/>
                      <a:gd name="T12" fmla="*/ 90 w 250"/>
                      <a:gd name="T13" fmla="*/ 27 h 628"/>
                      <a:gd name="T14" fmla="*/ 75 w 250"/>
                      <a:gd name="T15" fmla="*/ 11 h 628"/>
                      <a:gd name="T16" fmla="*/ 57 w 250"/>
                      <a:gd name="T17" fmla="*/ 0 h 628"/>
                      <a:gd name="T18" fmla="*/ 38 w 250"/>
                      <a:gd name="T19" fmla="*/ 0 h 628"/>
                      <a:gd name="T20" fmla="*/ 26 w 250"/>
                      <a:gd name="T21" fmla="*/ 12 h 628"/>
                      <a:gd name="T22" fmla="*/ 0 w 250"/>
                      <a:gd name="T23" fmla="*/ 7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628">
                        <a:moveTo>
                          <a:pt x="249" y="627"/>
                        </a:moveTo>
                        <a:lnTo>
                          <a:pt x="242" y="577"/>
                        </a:lnTo>
                        <a:lnTo>
                          <a:pt x="164" y="237"/>
                        </a:lnTo>
                        <a:lnTo>
                          <a:pt x="128" y="132"/>
                        </a:lnTo>
                        <a:lnTo>
                          <a:pt x="118" y="97"/>
                        </a:lnTo>
                        <a:lnTo>
                          <a:pt x="105" y="57"/>
                        </a:lnTo>
                        <a:lnTo>
                          <a:pt x="90" y="27"/>
                        </a:lnTo>
                        <a:lnTo>
                          <a:pt x="75" y="11"/>
                        </a:lnTo>
                        <a:lnTo>
                          <a:pt x="57" y="0"/>
                        </a:lnTo>
                        <a:lnTo>
                          <a:pt x="38" y="0"/>
                        </a:lnTo>
                        <a:lnTo>
                          <a:pt x="26" y="12"/>
                        </a:lnTo>
                        <a:lnTo>
                          <a:pt x="0" y="70"/>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sp>
              <p:nvSpPr>
                <p:cNvPr id="107" name="Forme libre 9">
                  <a:extLst>
                    <a:ext uri="{FF2B5EF4-FFF2-40B4-BE49-F238E27FC236}">
                      <a16:creationId xmlns:a16="http://schemas.microsoft.com/office/drawing/2014/main" id="{82895124-AB60-96C0-FFA5-CDA1442793A2}"/>
                    </a:ext>
                  </a:extLst>
                </p:cNvPr>
                <p:cNvSpPr>
                  <a:spLocks/>
                </p:cNvSpPr>
                <p:nvPr/>
              </p:nvSpPr>
              <p:spPr bwMode="ltGray">
                <a:xfrm>
                  <a:off x="351" y="3908"/>
                  <a:ext cx="59" cy="262"/>
                </a:xfrm>
                <a:custGeom>
                  <a:avLst/>
                  <a:gdLst>
                    <a:gd name="T0" fmla="*/ 0 w 59"/>
                    <a:gd name="T1" fmla="*/ 261 h 262"/>
                    <a:gd name="T2" fmla="*/ 8 w 59"/>
                    <a:gd name="T3" fmla="*/ 202 h 262"/>
                    <a:gd name="T4" fmla="*/ 15 w 59"/>
                    <a:gd name="T5" fmla="*/ 138 h 262"/>
                    <a:gd name="T6" fmla="*/ 19 w 59"/>
                    <a:gd name="T7" fmla="*/ 110 h 262"/>
                    <a:gd name="T8" fmla="*/ 24 w 59"/>
                    <a:gd name="T9" fmla="*/ 77 h 262"/>
                    <a:gd name="T10" fmla="*/ 31 w 59"/>
                    <a:gd name="T11" fmla="*/ 43 h 262"/>
                    <a:gd name="T12" fmla="*/ 36 w 59"/>
                    <a:gd name="T13" fmla="*/ 21 h 262"/>
                    <a:gd name="T14" fmla="*/ 41 w 59"/>
                    <a:gd name="T15" fmla="*/ 11 h 262"/>
                    <a:gd name="T16" fmla="*/ 46 w 59"/>
                    <a:gd name="T17" fmla="*/ 2 h 262"/>
                    <a:gd name="T18" fmla="*/ 52 w 59"/>
                    <a:gd name="T19" fmla="*/ 0 h 262"/>
                    <a:gd name="T20" fmla="*/ 55 w 59"/>
                    <a:gd name="T21" fmla="*/ 7 h 262"/>
                    <a:gd name="T22" fmla="*/ 58 w 59"/>
                    <a:gd name="T23" fmla="*/ 2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262">
                      <a:moveTo>
                        <a:pt x="0" y="261"/>
                      </a:moveTo>
                      <a:lnTo>
                        <a:pt x="8" y="202"/>
                      </a:lnTo>
                      <a:lnTo>
                        <a:pt x="15" y="138"/>
                      </a:lnTo>
                      <a:lnTo>
                        <a:pt x="19" y="110"/>
                      </a:lnTo>
                      <a:lnTo>
                        <a:pt x="24" y="77"/>
                      </a:lnTo>
                      <a:lnTo>
                        <a:pt x="31" y="43"/>
                      </a:lnTo>
                      <a:lnTo>
                        <a:pt x="36" y="21"/>
                      </a:lnTo>
                      <a:lnTo>
                        <a:pt x="41" y="11"/>
                      </a:lnTo>
                      <a:lnTo>
                        <a:pt x="46" y="2"/>
                      </a:lnTo>
                      <a:lnTo>
                        <a:pt x="52" y="0"/>
                      </a:lnTo>
                      <a:lnTo>
                        <a:pt x="55" y="7"/>
                      </a:lnTo>
                      <a:lnTo>
                        <a:pt x="58" y="24"/>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08" name="Forme libre 10">
                  <a:extLst>
                    <a:ext uri="{FF2B5EF4-FFF2-40B4-BE49-F238E27FC236}">
                      <a16:creationId xmlns:a16="http://schemas.microsoft.com/office/drawing/2014/main" id="{8CCF4E77-A658-8246-7B25-ECFC18859F06}"/>
                    </a:ext>
                  </a:extLst>
                </p:cNvPr>
                <p:cNvSpPr>
                  <a:spLocks/>
                </p:cNvSpPr>
                <p:nvPr/>
              </p:nvSpPr>
              <p:spPr bwMode="ltGray">
                <a:xfrm>
                  <a:off x="349" y="3605"/>
                  <a:ext cx="41" cy="640"/>
                </a:xfrm>
                <a:custGeom>
                  <a:avLst/>
                  <a:gdLst>
                    <a:gd name="T0" fmla="*/ 0 w 41"/>
                    <a:gd name="T1" fmla="*/ 639 h 640"/>
                    <a:gd name="T2" fmla="*/ 0 w 41"/>
                    <a:gd name="T3" fmla="*/ 579 h 640"/>
                    <a:gd name="T4" fmla="*/ 0 w 41"/>
                    <a:gd name="T5" fmla="*/ 534 h 640"/>
                    <a:gd name="T6" fmla="*/ 0 w 41"/>
                    <a:gd name="T7" fmla="*/ 503 h 640"/>
                    <a:gd name="T8" fmla="*/ 1 w 41"/>
                    <a:gd name="T9" fmla="*/ 464 h 640"/>
                    <a:gd name="T10" fmla="*/ 1 w 41"/>
                    <a:gd name="T11" fmla="*/ 424 h 640"/>
                    <a:gd name="T12" fmla="*/ 1 w 41"/>
                    <a:gd name="T13" fmla="*/ 391 h 640"/>
                    <a:gd name="T14" fmla="*/ 2 w 41"/>
                    <a:gd name="T15" fmla="*/ 361 h 640"/>
                    <a:gd name="T16" fmla="*/ 4 w 41"/>
                    <a:gd name="T17" fmla="*/ 307 h 640"/>
                    <a:gd name="T18" fmla="*/ 5 w 41"/>
                    <a:gd name="T19" fmla="*/ 249 h 640"/>
                    <a:gd name="T20" fmla="*/ 8 w 41"/>
                    <a:gd name="T21" fmla="*/ 190 h 640"/>
                    <a:gd name="T22" fmla="*/ 10 w 41"/>
                    <a:gd name="T23" fmla="*/ 127 h 640"/>
                    <a:gd name="T24" fmla="*/ 12 w 41"/>
                    <a:gd name="T25" fmla="*/ 89 h 640"/>
                    <a:gd name="T26" fmla="*/ 13 w 41"/>
                    <a:gd name="T27" fmla="*/ 75 h 640"/>
                    <a:gd name="T28" fmla="*/ 17 w 41"/>
                    <a:gd name="T29" fmla="*/ 49 h 640"/>
                    <a:gd name="T30" fmla="*/ 20 w 41"/>
                    <a:gd name="T31" fmla="*/ 31 h 640"/>
                    <a:gd name="T32" fmla="*/ 24 w 41"/>
                    <a:gd name="T33" fmla="*/ 16 h 640"/>
                    <a:gd name="T34" fmla="*/ 28 w 41"/>
                    <a:gd name="T35" fmla="*/ 3 h 640"/>
                    <a:gd name="T36" fmla="*/ 31 w 41"/>
                    <a:gd name="T37" fmla="*/ 0 h 640"/>
                    <a:gd name="T38" fmla="*/ 35 w 41"/>
                    <a:gd name="T39" fmla="*/ 0 h 640"/>
                    <a:gd name="T40" fmla="*/ 38 w 41"/>
                    <a:gd name="T41" fmla="*/ 5 h 640"/>
                    <a:gd name="T42" fmla="*/ 40 w 41"/>
                    <a:gd name="T43" fmla="*/ 1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640">
                      <a:moveTo>
                        <a:pt x="0" y="639"/>
                      </a:moveTo>
                      <a:lnTo>
                        <a:pt x="0" y="579"/>
                      </a:lnTo>
                      <a:lnTo>
                        <a:pt x="0" y="534"/>
                      </a:lnTo>
                      <a:lnTo>
                        <a:pt x="0" y="503"/>
                      </a:lnTo>
                      <a:lnTo>
                        <a:pt x="1" y="464"/>
                      </a:lnTo>
                      <a:lnTo>
                        <a:pt x="1" y="424"/>
                      </a:lnTo>
                      <a:lnTo>
                        <a:pt x="1" y="391"/>
                      </a:lnTo>
                      <a:lnTo>
                        <a:pt x="2" y="361"/>
                      </a:lnTo>
                      <a:lnTo>
                        <a:pt x="4" y="307"/>
                      </a:lnTo>
                      <a:lnTo>
                        <a:pt x="5" y="249"/>
                      </a:lnTo>
                      <a:lnTo>
                        <a:pt x="8" y="190"/>
                      </a:lnTo>
                      <a:lnTo>
                        <a:pt x="10" y="127"/>
                      </a:lnTo>
                      <a:lnTo>
                        <a:pt x="12" y="89"/>
                      </a:lnTo>
                      <a:lnTo>
                        <a:pt x="13" y="75"/>
                      </a:lnTo>
                      <a:lnTo>
                        <a:pt x="17" y="49"/>
                      </a:lnTo>
                      <a:lnTo>
                        <a:pt x="20" y="31"/>
                      </a:lnTo>
                      <a:lnTo>
                        <a:pt x="24" y="16"/>
                      </a:lnTo>
                      <a:lnTo>
                        <a:pt x="28" y="3"/>
                      </a:lnTo>
                      <a:lnTo>
                        <a:pt x="31" y="0"/>
                      </a:lnTo>
                      <a:lnTo>
                        <a:pt x="35" y="0"/>
                      </a:lnTo>
                      <a:lnTo>
                        <a:pt x="38" y="5"/>
                      </a:lnTo>
                      <a:lnTo>
                        <a:pt x="40" y="10"/>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09" name="Forme libre 11">
                  <a:extLst>
                    <a:ext uri="{FF2B5EF4-FFF2-40B4-BE49-F238E27FC236}">
                      <a16:creationId xmlns:a16="http://schemas.microsoft.com/office/drawing/2014/main" id="{47245B46-480C-F470-27B0-235B9015E986}"/>
                    </a:ext>
                  </a:extLst>
                </p:cNvPr>
                <p:cNvSpPr>
                  <a:spLocks/>
                </p:cNvSpPr>
                <p:nvPr/>
              </p:nvSpPr>
              <p:spPr bwMode="ltGray">
                <a:xfrm>
                  <a:off x="106" y="3013"/>
                  <a:ext cx="140" cy="1097"/>
                </a:xfrm>
                <a:custGeom>
                  <a:avLst/>
                  <a:gdLst>
                    <a:gd name="T0" fmla="*/ 139 w 140"/>
                    <a:gd name="T1" fmla="*/ 1096 h 1097"/>
                    <a:gd name="T2" fmla="*/ 135 w 140"/>
                    <a:gd name="T3" fmla="*/ 1009 h 1097"/>
                    <a:gd name="T4" fmla="*/ 90 w 140"/>
                    <a:gd name="T5" fmla="*/ 415 h 1097"/>
                    <a:gd name="T6" fmla="*/ 71 w 140"/>
                    <a:gd name="T7" fmla="*/ 230 h 1097"/>
                    <a:gd name="T8" fmla="*/ 66 w 140"/>
                    <a:gd name="T9" fmla="*/ 170 h 1097"/>
                    <a:gd name="T10" fmla="*/ 58 w 140"/>
                    <a:gd name="T11" fmla="*/ 100 h 1097"/>
                    <a:gd name="T12" fmla="*/ 50 w 140"/>
                    <a:gd name="T13" fmla="*/ 47 h 1097"/>
                    <a:gd name="T14" fmla="*/ 41 w 140"/>
                    <a:gd name="T15" fmla="*/ 19 h 1097"/>
                    <a:gd name="T16" fmla="*/ 32 w 140"/>
                    <a:gd name="T17" fmla="*/ 1 h 1097"/>
                    <a:gd name="T18" fmla="*/ 21 w 140"/>
                    <a:gd name="T19" fmla="*/ 0 h 1097"/>
                    <a:gd name="T20" fmla="*/ 14 w 140"/>
                    <a:gd name="T21" fmla="*/ 21 h 1097"/>
                    <a:gd name="T22" fmla="*/ 0 w 140"/>
                    <a:gd name="T23" fmla="*/ 122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097">
                      <a:moveTo>
                        <a:pt x="139" y="1096"/>
                      </a:moveTo>
                      <a:lnTo>
                        <a:pt x="135" y="1009"/>
                      </a:lnTo>
                      <a:lnTo>
                        <a:pt x="90" y="415"/>
                      </a:lnTo>
                      <a:lnTo>
                        <a:pt x="71" y="230"/>
                      </a:lnTo>
                      <a:lnTo>
                        <a:pt x="66" y="170"/>
                      </a:lnTo>
                      <a:lnTo>
                        <a:pt x="58" y="100"/>
                      </a:lnTo>
                      <a:lnTo>
                        <a:pt x="50" y="47"/>
                      </a:lnTo>
                      <a:lnTo>
                        <a:pt x="41" y="19"/>
                      </a:lnTo>
                      <a:lnTo>
                        <a:pt x="32" y="1"/>
                      </a:lnTo>
                      <a:lnTo>
                        <a:pt x="21" y="0"/>
                      </a:lnTo>
                      <a:lnTo>
                        <a:pt x="14" y="21"/>
                      </a:lnTo>
                      <a:lnTo>
                        <a:pt x="0" y="12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nvGrpSpPr>
                <p:cNvPr id="110" name="Groupe 16">
                  <a:extLst>
                    <a:ext uri="{FF2B5EF4-FFF2-40B4-BE49-F238E27FC236}">
                      <a16:creationId xmlns:a16="http://schemas.microsoft.com/office/drawing/2014/main" id="{18A305C6-1968-5766-ADFD-0714FA89035C}"/>
                    </a:ext>
                  </a:extLst>
                </p:cNvPr>
                <p:cNvGrpSpPr>
                  <a:grpSpLocks/>
                </p:cNvGrpSpPr>
                <p:nvPr/>
              </p:nvGrpSpPr>
              <p:grpSpPr bwMode="auto">
                <a:xfrm>
                  <a:off x="193" y="2703"/>
                  <a:ext cx="152" cy="1529"/>
                  <a:chOff x="193" y="2703"/>
                  <a:chExt cx="152" cy="1529"/>
                </a:xfrm>
              </p:grpSpPr>
              <p:sp>
                <p:nvSpPr>
                  <p:cNvPr id="122" name="Forme libre 12">
                    <a:extLst>
                      <a:ext uri="{FF2B5EF4-FFF2-40B4-BE49-F238E27FC236}">
                        <a16:creationId xmlns:a16="http://schemas.microsoft.com/office/drawing/2014/main" id="{B93FF351-C991-E953-AD03-03A0ADEFA2FF}"/>
                      </a:ext>
                    </a:extLst>
                  </p:cNvPr>
                  <p:cNvSpPr>
                    <a:spLocks/>
                  </p:cNvSpPr>
                  <p:nvPr/>
                </p:nvSpPr>
                <p:spPr bwMode="ltGray">
                  <a:xfrm>
                    <a:off x="193" y="3846"/>
                    <a:ext cx="92" cy="386"/>
                  </a:xfrm>
                  <a:custGeom>
                    <a:avLst/>
                    <a:gdLst>
                      <a:gd name="T0" fmla="*/ 91 w 92"/>
                      <a:gd name="T1" fmla="*/ 385 h 386"/>
                      <a:gd name="T2" fmla="*/ 77 w 92"/>
                      <a:gd name="T3" fmla="*/ 347 h 386"/>
                      <a:gd name="T4" fmla="*/ 72 w 92"/>
                      <a:gd name="T5" fmla="*/ 325 h 386"/>
                      <a:gd name="T6" fmla="*/ 69 w 92"/>
                      <a:gd name="T7" fmla="*/ 306 h 386"/>
                      <a:gd name="T8" fmla="*/ 48 w 92"/>
                      <a:gd name="T9" fmla="*/ 129 h 386"/>
                      <a:gd name="T10" fmla="*/ 37 w 92"/>
                      <a:gd name="T11" fmla="*/ 73 h 386"/>
                      <a:gd name="T12" fmla="*/ 29 w 92"/>
                      <a:gd name="T13" fmla="*/ 37 h 386"/>
                      <a:gd name="T14" fmla="*/ 23 w 92"/>
                      <a:gd name="T15" fmla="*/ 18 h 386"/>
                      <a:gd name="T16" fmla="*/ 15 w 92"/>
                      <a:gd name="T17" fmla="*/ 5 h 386"/>
                      <a:gd name="T18" fmla="*/ 8 w 92"/>
                      <a:gd name="T19" fmla="*/ 0 h 386"/>
                      <a:gd name="T20" fmla="*/ 2 w 92"/>
                      <a:gd name="T21" fmla="*/ 3 h 386"/>
                      <a:gd name="T22" fmla="*/ 0 w 92"/>
                      <a:gd name="T23" fmla="*/ 25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386">
                        <a:moveTo>
                          <a:pt x="91" y="385"/>
                        </a:moveTo>
                        <a:lnTo>
                          <a:pt x="77" y="347"/>
                        </a:lnTo>
                        <a:lnTo>
                          <a:pt x="72" y="325"/>
                        </a:lnTo>
                        <a:lnTo>
                          <a:pt x="69" y="306"/>
                        </a:lnTo>
                        <a:lnTo>
                          <a:pt x="48" y="129"/>
                        </a:lnTo>
                        <a:lnTo>
                          <a:pt x="37" y="73"/>
                        </a:lnTo>
                        <a:lnTo>
                          <a:pt x="29" y="37"/>
                        </a:lnTo>
                        <a:lnTo>
                          <a:pt x="23" y="18"/>
                        </a:lnTo>
                        <a:lnTo>
                          <a:pt x="15" y="5"/>
                        </a:lnTo>
                        <a:lnTo>
                          <a:pt x="8" y="0"/>
                        </a:lnTo>
                        <a:lnTo>
                          <a:pt x="2" y="3"/>
                        </a:lnTo>
                        <a:lnTo>
                          <a:pt x="0" y="2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23" name="Forme libre 13">
                    <a:extLst>
                      <a:ext uri="{FF2B5EF4-FFF2-40B4-BE49-F238E27FC236}">
                        <a16:creationId xmlns:a16="http://schemas.microsoft.com/office/drawing/2014/main" id="{6A9A6B5B-CF57-4CBC-E39C-EB2DF42B6F57}"/>
                      </a:ext>
                    </a:extLst>
                  </p:cNvPr>
                  <p:cNvSpPr>
                    <a:spLocks/>
                  </p:cNvSpPr>
                  <p:nvPr/>
                </p:nvSpPr>
                <p:spPr bwMode="ltGray">
                  <a:xfrm>
                    <a:off x="215" y="2703"/>
                    <a:ext cx="130" cy="1413"/>
                  </a:xfrm>
                  <a:custGeom>
                    <a:avLst/>
                    <a:gdLst>
                      <a:gd name="T0" fmla="*/ 0 w 130"/>
                      <a:gd name="T1" fmla="*/ 1412 h 1413"/>
                      <a:gd name="T2" fmla="*/ 45 w 130"/>
                      <a:gd name="T3" fmla="*/ 888 h 1413"/>
                      <a:gd name="T4" fmla="*/ 50 w 130"/>
                      <a:gd name="T5" fmla="*/ 804 h 1413"/>
                      <a:gd name="T6" fmla="*/ 62 w 130"/>
                      <a:gd name="T7" fmla="*/ 668 h 1413"/>
                      <a:gd name="T8" fmla="*/ 73 w 130"/>
                      <a:gd name="T9" fmla="*/ 526 h 1413"/>
                      <a:gd name="T10" fmla="*/ 79 w 130"/>
                      <a:gd name="T11" fmla="*/ 450 h 1413"/>
                      <a:gd name="T12" fmla="*/ 82 w 130"/>
                      <a:gd name="T13" fmla="*/ 368 h 1413"/>
                      <a:gd name="T14" fmla="*/ 85 w 130"/>
                      <a:gd name="T15" fmla="*/ 291 h 1413"/>
                      <a:gd name="T16" fmla="*/ 93 w 130"/>
                      <a:gd name="T17" fmla="*/ 202 h 1413"/>
                      <a:gd name="T18" fmla="*/ 100 w 130"/>
                      <a:gd name="T19" fmla="*/ 120 h 1413"/>
                      <a:gd name="T20" fmla="*/ 110 w 130"/>
                      <a:gd name="T21" fmla="*/ 48 h 1413"/>
                      <a:gd name="T22" fmla="*/ 117 w 130"/>
                      <a:gd name="T23" fmla="*/ 3 h 1413"/>
                      <a:gd name="T24" fmla="*/ 122 w 130"/>
                      <a:gd name="T25" fmla="*/ 0 h 1413"/>
                      <a:gd name="T26" fmla="*/ 126 w 130"/>
                      <a:gd name="T27" fmla="*/ 23 h 1413"/>
                      <a:gd name="T28" fmla="*/ 129 w 130"/>
                      <a:gd name="T29" fmla="*/ 102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413">
                        <a:moveTo>
                          <a:pt x="0" y="1412"/>
                        </a:moveTo>
                        <a:lnTo>
                          <a:pt x="45" y="888"/>
                        </a:lnTo>
                        <a:lnTo>
                          <a:pt x="50" y="804"/>
                        </a:lnTo>
                        <a:lnTo>
                          <a:pt x="62" y="668"/>
                        </a:lnTo>
                        <a:lnTo>
                          <a:pt x="73" y="526"/>
                        </a:lnTo>
                        <a:lnTo>
                          <a:pt x="79" y="450"/>
                        </a:lnTo>
                        <a:lnTo>
                          <a:pt x="82" y="368"/>
                        </a:lnTo>
                        <a:lnTo>
                          <a:pt x="85" y="291"/>
                        </a:lnTo>
                        <a:lnTo>
                          <a:pt x="93" y="202"/>
                        </a:lnTo>
                        <a:lnTo>
                          <a:pt x="100" y="120"/>
                        </a:lnTo>
                        <a:lnTo>
                          <a:pt x="110" y="48"/>
                        </a:lnTo>
                        <a:lnTo>
                          <a:pt x="117" y="3"/>
                        </a:lnTo>
                        <a:lnTo>
                          <a:pt x="122" y="0"/>
                        </a:lnTo>
                        <a:lnTo>
                          <a:pt x="126" y="23"/>
                        </a:lnTo>
                        <a:lnTo>
                          <a:pt x="129" y="10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24" name="Forme libre 14">
                    <a:extLst>
                      <a:ext uri="{FF2B5EF4-FFF2-40B4-BE49-F238E27FC236}">
                        <a16:creationId xmlns:a16="http://schemas.microsoft.com/office/drawing/2014/main" id="{A72D09C2-D881-7002-C147-4D08735FA093}"/>
                      </a:ext>
                    </a:extLst>
                  </p:cNvPr>
                  <p:cNvSpPr>
                    <a:spLocks/>
                  </p:cNvSpPr>
                  <p:nvPr/>
                </p:nvSpPr>
                <p:spPr bwMode="ltGray">
                  <a:xfrm>
                    <a:off x="237" y="3336"/>
                    <a:ext cx="106" cy="522"/>
                  </a:xfrm>
                  <a:custGeom>
                    <a:avLst/>
                    <a:gdLst>
                      <a:gd name="T0" fmla="*/ 0 w 106"/>
                      <a:gd name="T1" fmla="*/ 521 h 522"/>
                      <a:gd name="T2" fmla="*/ 20 w 106"/>
                      <a:gd name="T3" fmla="*/ 408 h 522"/>
                      <a:gd name="T4" fmla="*/ 32 w 106"/>
                      <a:gd name="T5" fmla="*/ 278 h 522"/>
                      <a:gd name="T6" fmla="*/ 38 w 106"/>
                      <a:gd name="T7" fmla="*/ 220 h 522"/>
                      <a:gd name="T8" fmla="*/ 47 w 106"/>
                      <a:gd name="T9" fmla="*/ 153 h 522"/>
                      <a:gd name="T10" fmla="*/ 59 w 106"/>
                      <a:gd name="T11" fmla="*/ 84 h 522"/>
                      <a:gd name="T12" fmla="*/ 69 w 106"/>
                      <a:gd name="T13" fmla="*/ 40 h 522"/>
                      <a:gd name="T14" fmla="*/ 75 w 106"/>
                      <a:gd name="T15" fmla="*/ 19 h 522"/>
                      <a:gd name="T16" fmla="*/ 84 w 106"/>
                      <a:gd name="T17" fmla="*/ 3 h 522"/>
                      <a:gd name="T18" fmla="*/ 96 w 106"/>
                      <a:gd name="T19" fmla="*/ 0 h 522"/>
                      <a:gd name="T20" fmla="*/ 101 w 106"/>
                      <a:gd name="T21" fmla="*/ 11 h 522"/>
                      <a:gd name="T22" fmla="*/ 105 w 106"/>
                      <a:gd name="T23" fmla="*/ 46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522">
                        <a:moveTo>
                          <a:pt x="0" y="521"/>
                        </a:moveTo>
                        <a:lnTo>
                          <a:pt x="20" y="408"/>
                        </a:lnTo>
                        <a:lnTo>
                          <a:pt x="32" y="278"/>
                        </a:lnTo>
                        <a:lnTo>
                          <a:pt x="38" y="220"/>
                        </a:lnTo>
                        <a:lnTo>
                          <a:pt x="47" y="153"/>
                        </a:lnTo>
                        <a:lnTo>
                          <a:pt x="59" y="84"/>
                        </a:lnTo>
                        <a:lnTo>
                          <a:pt x="69" y="40"/>
                        </a:lnTo>
                        <a:lnTo>
                          <a:pt x="75" y="19"/>
                        </a:lnTo>
                        <a:lnTo>
                          <a:pt x="84" y="3"/>
                        </a:lnTo>
                        <a:lnTo>
                          <a:pt x="96" y="0"/>
                        </a:lnTo>
                        <a:lnTo>
                          <a:pt x="101" y="11"/>
                        </a:lnTo>
                        <a:lnTo>
                          <a:pt x="105" y="46"/>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25" name="Forme libre 15">
                    <a:extLst>
                      <a:ext uri="{FF2B5EF4-FFF2-40B4-BE49-F238E27FC236}">
                        <a16:creationId xmlns:a16="http://schemas.microsoft.com/office/drawing/2014/main" id="{967B7388-B272-0EB3-CA50-52AD6ABB607D}"/>
                      </a:ext>
                    </a:extLst>
                  </p:cNvPr>
                  <p:cNvSpPr>
                    <a:spLocks/>
                  </p:cNvSpPr>
                  <p:nvPr/>
                </p:nvSpPr>
                <p:spPr bwMode="ltGray">
                  <a:xfrm>
                    <a:off x="194" y="3521"/>
                    <a:ext cx="48" cy="255"/>
                  </a:xfrm>
                  <a:custGeom>
                    <a:avLst/>
                    <a:gdLst>
                      <a:gd name="T0" fmla="*/ 0 w 48"/>
                      <a:gd name="T1" fmla="*/ 0 h 255"/>
                      <a:gd name="T2" fmla="*/ 7 w 48"/>
                      <a:gd name="T3" fmla="*/ 16 h 255"/>
                      <a:gd name="T4" fmla="*/ 18 w 48"/>
                      <a:gd name="T5" fmla="*/ 34 h 255"/>
                      <a:gd name="T6" fmla="*/ 26 w 48"/>
                      <a:gd name="T7" fmla="*/ 70 h 255"/>
                      <a:gd name="T8" fmla="*/ 33 w 48"/>
                      <a:gd name="T9" fmla="*/ 101 h 255"/>
                      <a:gd name="T10" fmla="*/ 40 w 48"/>
                      <a:gd name="T11" fmla="*/ 132 h 255"/>
                      <a:gd name="T12" fmla="*/ 43 w 48"/>
                      <a:gd name="T13" fmla="*/ 158 h 255"/>
                      <a:gd name="T14" fmla="*/ 45 w 48"/>
                      <a:gd name="T15" fmla="*/ 184 h 255"/>
                      <a:gd name="T16" fmla="*/ 47 w 48"/>
                      <a:gd name="T17" fmla="*/ 219 h 255"/>
                      <a:gd name="T18" fmla="*/ 47 w 48"/>
                      <a:gd name="T19" fmla="*/ 25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55">
                        <a:moveTo>
                          <a:pt x="0" y="0"/>
                        </a:moveTo>
                        <a:lnTo>
                          <a:pt x="7" y="16"/>
                        </a:lnTo>
                        <a:lnTo>
                          <a:pt x="18" y="34"/>
                        </a:lnTo>
                        <a:lnTo>
                          <a:pt x="26" y="70"/>
                        </a:lnTo>
                        <a:lnTo>
                          <a:pt x="33" y="101"/>
                        </a:lnTo>
                        <a:lnTo>
                          <a:pt x="40" y="132"/>
                        </a:lnTo>
                        <a:lnTo>
                          <a:pt x="43" y="158"/>
                        </a:lnTo>
                        <a:lnTo>
                          <a:pt x="45" y="184"/>
                        </a:lnTo>
                        <a:lnTo>
                          <a:pt x="47" y="219"/>
                        </a:lnTo>
                        <a:lnTo>
                          <a:pt x="47" y="254"/>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sp>
              <p:nvSpPr>
                <p:cNvPr id="111" name="Forme libre 17">
                  <a:extLst>
                    <a:ext uri="{FF2B5EF4-FFF2-40B4-BE49-F238E27FC236}">
                      <a16:creationId xmlns:a16="http://schemas.microsoft.com/office/drawing/2014/main" id="{08EF9504-2EA3-FC7C-9809-D4B6D4C387FC}"/>
                    </a:ext>
                  </a:extLst>
                </p:cNvPr>
                <p:cNvSpPr>
                  <a:spLocks/>
                </p:cNvSpPr>
                <p:nvPr/>
              </p:nvSpPr>
              <p:spPr bwMode="ltGray">
                <a:xfrm>
                  <a:off x="782" y="4015"/>
                  <a:ext cx="164" cy="130"/>
                </a:xfrm>
                <a:custGeom>
                  <a:avLst/>
                  <a:gdLst>
                    <a:gd name="T0" fmla="*/ 163 w 164"/>
                    <a:gd name="T1" fmla="*/ 129 h 130"/>
                    <a:gd name="T2" fmla="*/ 138 w 164"/>
                    <a:gd name="T3" fmla="*/ 116 h 130"/>
                    <a:gd name="T4" fmla="*/ 129 w 164"/>
                    <a:gd name="T5" fmla="*/ 109 h 130"/>
                    <a:gd name="T6" fmla="*/ 123 w 164"/>
                    <a:gd name="T7" fmla="*/ 103 h 130"/>
                    <a:gd name="T8" fmla="*/ 86 w 164"/>
                    <a:gd name="T9" fmla="*/ 43 h 130"/>
                    <a:gd name="T10" fmla="*/ 67 w 164"/>
                    <a:gd name="T11" fmla="*/ 24 h 130"/>
                    <a:gd name="T12" fmla="*/ 52 w 164"/>
                    <a:gd name="T13" fmla="*/ 12 h 130"/>
                    <a:gd name="T14" fmla="*/ 41 w 164"/>
                    <a:gd name="T15" fmla="*/ 6 h 130"/>
                    <a:gd name="T16" fmla="*/ 27 w 164"/>
                    <a:gd name="T17" fmla="*/ 2 h 130"/>
                    <a:gd name="T18" fmla="*/ 14 w 164"/>
                    <a:gd name="T19" fmla="*/ 0 h 130"/>
                    <a:gd name="T20" fmla="*/ 5 w 164"/>
                    <a:gd name="T21" fmla="*/ 0 h 130"/>
                    <a:gd name="T22" fmla="*/ 0 w 164"/>
                    <a:gd name="T23" fmla="*/ 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30">
                      <a:moveTo>
                        <a:pt x="163" y="129"/>
                      </a:moveTo>
                      <a:lnTo>
                        <a:pt x="138" y="116"/>
                      </a:lnTo>
                      <a:lnTo>
                        <a:pt x="129" y="109"/>
                      </a:lnTo>
                      <a:lnTo>
                        <a:pt x="123" y="103"/>
                      </a:lnTo>
                      <a:lnTo>
                        <a:pt x="86" y="43"/>
                      </a:lnTo>
                      <a:lnTo>
                        <a:pt x="67" y="24"/>
                      </a:lnTo>
                      <a:lnTo>
                        <a:pt x="52" y="12"/>
                      </a:lnTo>
                      <a:lnTo>
                        <a:pt x="41" y="6"/>
                      </a:lnTo>
                      <a:lnTo>
                        <a:pt x="27" y="2"/>
                      </a:lnTo>
                      <a:lnTo>
                        <a:pt x="14" y="0"/>
                      </a:lnTo>
                      <a:lnTo>
                        <a:pt x="5" y="0"/>
                      </a:lnTo>
                      <a:lnTo>
                        <a:pt x="0" y="8"/>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12" name="Forme libre 18">
                  <a:extLst>
                    <a:ext uri="{FF2B5EF4-FFF2-40B4-BE49-F238E27FC236}">
                      <a16:creationId xmlns:a16="http://schemas.microsoft.com/office/drawing/2014/main" id="{3A6EE813-23E2-1986-E58A-44FD8722DB0D}"/>
                    </a:ext>
                  </a:extLst>
                </p:cNvPr>
                <p:cNvSpPr>
                  <a:spLocks/>
                </p:cNvSpPr>
                <p:nvPr/>
              </p:nvSpPr>
              <p:spPr bwMode="ltGray">
                <a:xfrm>
                  <a:off x="1275" y="3966"/>
                  <a:ext cx="218" cy="140"/>
                </a:xfrm>
                <a:custGeom>
                  <a:avLst/>
                  <a:gdLst>
                    <a:gd name="T0" fmla="*/ 0 w 218"/>
                    <a:gd name="T1" fmla="*/ 139 h 140"/>
                    <a:gd name="T2" fmla="*/ 32 w 218"/>
                    <a:gd name="T3" fmla="*/ 108 h 140"/>
                    <a:gd name="T4" fmla="*/ 59 w 218"/>
                    <a:gd name="T5" fmla="*/ 73 h 140"/>
                    <a:gd name="T6" fmla="*/ 73 w 218"/>
                    <a:gd name="T7" fmla="*/ 58 h 140"/>
                    <a:gd name="T8" fmla="*/ 93 w 218"/>
                    <a:gd name="T9" fmla="*/ 41 h 140"/>
                    <a:gd name="T10" fmla="*/ 119 w 218"/>
                    <a:gd name="T11" fmla="*/ 23 h 140"/>
                    <a:gd name="T12" fmla="*/ 139 w 218"/>
                    <a:gd name="T13" fmla="*/ 11 h 140"/>
                    <a:gd name="T14" fmla="*/ 153 w 218"/>
                    <a:gd name="T15" fmla="*/ 5 h 140"/>
                    <a:gd name="T16" fmla="*/ 173 w 218"/>
                    <a:gd name="T17" fmla="*/ 1 h 140"/>
                    <a:gd name="T18" fmla="*/ 196 w 218"/>
                    <a:gd name="T19" fmla="*/ 0 h 140"/>
                    <a:gd name="T20" fmla="*/ 206 w 218"/>
                    <a:gd name="T21" fmla="*/ 3 h 140"/>
                    <a:gd name="T22" fmla="*/ 217 w 218"/>
                    <a:gd name="T23" fmla="*/ 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140">
                      <a:moveTo>
                        <a:pt x="0" y="139"/>
                      </a:moveTo>
                      <a:lnTo>
                        <a:pt x="32" y="108"/>
                      </a:lnTo>
                      <a:lnTo>
                        <a:pt x="59" y="73"/>
                      </a:lnTo>
                      <a:lnTo>
                        <a:pt x="73" y="58"/>
                      </a:lnTo>
                      <a:lnTo>
                        <a:pt x="93" y="41"/>
                      </a:lnTo>
                      <a:lnTo>
                        <a:pt x="119" y="23"/>
                      </a:lnTo>
                      <a:lnTo>
                        <a:pt x="139" y="11"/>
                      </a:lnTo>
                      <a:lnTo>
                        <a:pt x="153" y="5"/>
                      </a:lnTo>
                      <a:lnTo>
                        <a:pt x="173" y="1"/>
                      </a:lnTo>
                      <a:lnTo>
                        <a:pt x="196" y="0"/>
                      </a:lnTo>
                      <a:lnTo>
                        <a:pt x="206" y="3"/>
                      </a:lnTo>
                      <a:lnTo>
                        <a:pt x="217" y="1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13" name="Forme libre 19">
                  <a:extLst>
                    <a:ext uri="{FF2B5EF4-FFF2-40B4-BE49-F238E27FC236}">
                      <a16:creationId xmlns:a16="http://schemas.microsoft.com/office/drawing/2014/main" id="{D351B508-9933-97CC-15FE-307E637B15FD}"/>
                    </a:ext>
                  </a:extLst>
                </p:cNvPr>
                <p:cNvSpPr>
                  <a:spLocks/>
                </p:cNvSpPr>
                <p:nvPr/>
              </p:nvSpPr>
              <p:spPr bwMode="ltGray">
                <a:xfrm>
                  <a:off x="1268" y="3802"/>
                  <a:ext cx="150" cy="345"/>
                </a:xfrm>
                <a:custGeom>
                  <a:avLst/>
                  <a:gdLst>
                    <a:gd name="T0" fmla="*/ 0 w 150"/>
                    <a:gd name="T1" fmla="*/ 344 h 345"/>
                    <a:gd name="T2" fmla="*/ 0 w 150"/>
                    <a:gd name="T3" fmla="*/ 311 h 345"/>
                    <a:gd name="T4" fmla="*/ 0 w 150"/>
                    <a:gd name="T5" fmla="*/ 287 h 345"/>
                    <a:gd name="T6" fmla="*/ 3 w 150"/>
                    <a:gd name="T7" fmla="*/ 270 h 345"/>
                    <a:gd name="T8" fmla="*/ 5 w 150"/>
                    <a:gd name="T9" fmla="*/ 249 h 345"/>
                    <a:gd name="T10" fmla="*/ 5 w 150"/>
                    <a:gd name="T11" fmla="*/ 228 h 345"/>
                    <a:gd name="T12" fmla="*/ 5 w 150"/>
                    <a:gd name="T13" fmla="*/ 211 h 345"/>
                    <a:gd name="T14" fmla="*/ 10 w 150"/>
                    <a:gd name="T15" fmla="*/ 194 h 345"/>
                    <a:gd name="T16" fmla="*/ 14 w 150"/>
                    <a:gd name="T17" fmla="*/ 165 h 345"/>
                    <a:gd name="T18" fmla="*/ 22 w 150"/>
                    <a:gd name="T19" fmla="*/ 134 h 345"/>
                    <a:gd name="T20" fmla="*/ 31 w 150"/>
                    <a:gd name="T21" fmla="*/ 102 h 345"/>
                    <a:gd name="T22" fmla="*/ 38 w 150"/>
                    <a:gd name="T23" fmla="*/ 68 h 345"/>
                    <a:gd name="T24" fmla="*/ 45 w 150"/>
                    <a:gd name="T25" fmla="*/ 48 h 345"/>
                    <a:gd name="T26" fmla="*/ 50 w 150"/>
                    <a:gd name="T27" fmla="*/ 40 h 345"/>
                    <a:gd name="T28" fmla="*/ 64 w 150"/>
                    <a:gd name="T29" fmla="*/ 27 h 345"/>
                    <a:gd name="T30" fmla="*/ 77 w 150"/>
                    <a:gd name="T31" fmla="*/ 16 h 345"/>
                    <a:gd name="T32" fmla="*/ 91 w 150"/>
                    <a:gd name="T33" fmla="*/ 8 h 345"/>
                    <a:gd name="T34" fmla="*/ 106 w 150"/>
                    <a:gd name="T35" fmla="*/ 2 h 345"/>
                    <a:gd name="T36" fmla="*/ 117 w 150"/>
                    <a:gd name="T37" fmla="*/ 0 h 345"/>
                    <a:gd name="T38" fmla="*/ 131 w 150"/>
                    <a:gd name="T39" fmla="*/ 0 h 345"/>
                    <a:gd name="T40" fmla="*/ 143 w 150"/>
                    <a:gd name="T41" fmla="*/ 2 h 345"/>
                    <a:gd name="T42" fmla="*/ 149 w 150"/>
                    <a:gd name="T43" fmla="*/ 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345">
                      <a:moveTo>
                        <a:pt x="0" y="344"/>
                      </a:moveTo>
                      <a:lnTo>
                        <a:pt x="0" y="311"/>
                      </a:lnTo>
                      <a:lnTo>
                        <a:pt x="0" y="287"/>
                      </a:lnTo>
                      <a:lnTo>
                        <a:pt x="3" y="270"/>
                      </a:lnTo>
                      <a:lnTo>
                        <a:pt x="5" y="249"/>
                      </a:lnTo>
                      <a:lnTo>
                        <a:pt x="5" y="228"/>
                      </a:lnTo>
                      <a:lnTo>
                        <a:pt x="5" y="211"/>
                      </a:lnTo>
                      <a:lnTo>
                        <a:pt x="10" y="194"/>
                      </a:lnTo>
                      <a:lnTo>
                        <a:pt x="14" y="165"/>
                      </a:lnTo>
                      <a:lnTo>
                        <a:pt x="22" y="134"/>
                      </a:lnTo>
                      <a:lnTo>
                        <a:pt x="31" y="102"/>
                      </a:lnTo>
                      <a:lnTo>
                        <a:pt x="38" y="68"/>
                      </a:lnTo>
                      <a:lnTo>
                        <a:pt x="45" y="48"/>
                      </a:lnTo>
                      <a:lnTo>
                        <a:pt x="50" y="40"/>
                      </a:lnTo>
                      <a:lnTo>
                        <a:pt x="64" y="27"/>
                      </a:lnTo>
                      <a:lnTo>
                        <a:pt x="77" y="16"/>
                      </a:lnTo>
                      <a:lnTo>
                        <a:pt x="91" y="8"/>
                      </a:lnTo>
                      <a:lnTo>
                        <a:pt x="106" y="2"/>
                      </a:lnTo>
                      <a:lnTo>
                        <a:pt x="117" y="0"/>
                      </a:lnTo>
                      <a:lnTo>
                        <a:pt x="131" y="0"/>
                      </a:lnTo>
                      <a:lnTo>
                        <a:pt x="143" y="2"/>
                      </a:lnTo>
                      <a:lnTo>
                        <a:pt x="149" y="5"/>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14" name="Forme libre 20">
                  <a:extLst>
                    <a:ext uri="{FF2B5EF4-FFF2-40B4-BE49-F238E27FC236}">
                      <a16:creationId xmlns:a16="http://schemas.microsoft.com/office/drawing/2014/main" id="{084553FB-45D8-13BB-F7C3-A389C96645A2}"/>
                    </a:ext>
                  </a:extLst>
                </p:cNvPr>
                <p:cNvSpPr>
                  <a:spLocks/>
                </p:cNvSpPr>
                <p:nvPr/>
              </p:nvSpPr>
              <p:spPr bwMode="ltGray">
                <a:xfrm>
                  <a:off x="707" y="3886"/>
                  <a:ext cx="261" cy="312"/>
                </a:xfrm>
                <a:custGeom>
                  <a:avLst/>
                  <a:gdLst>
                    <a:gd name="T0" fmla="*/ 260 w 261"/>
                    <a:gd name="T1" fmla="*/ 311 h 312"/>
                    <a:gd name="T2" fmla="*/ 252 w 261"/>
                    <a:gd name="T3" fmla="*/ 286 h 312"/>
                    <a:gd name="T4" fmla="*/ 171 w 261"/>
                    <a:gd name="T5" fmla="*/ 117 h 312"/>
                    <a:gd name="T6" fmla="*/ 134 w 261"/>
                    <a:gd name="T7" fmla="*/ 65 h 312"/>
                    <a:gd name="T8" fmla="*/ 124 w 261"/>
                    <a:gd name="T9" fmla="*/ 48 h 312"/>
                    <a:gd name="T10" fmla="*/ 109 w 261"/>
                    <a:gd name="T11" fmla="*/ 28 h 312"/>
                    <a:gd name="T12" fmla="*/ 94 w 261"/>
                    <a:gd name="T13" fmla="*/ 13 h 312"/>
                    <a:gd name="T14" fmla="*/ 78 w 261"/>
                    <a:gd name="T15" fmla="*/ 5 h 312"/>
                    <a:gd name="T16" fmla="*/ 59 w 261"/>
                    <a:gd name="T17" fmla="*/ 0 h 312"/>
                    <a:gd name="T18" fmla="*/ 40 w 261"/>
                    <a:gd name="T19" fmla="*/ 0 h 312"/>
                    <a:gd name="T20" fmla="*/ 27 w 261"/>
                    <a:gd name="T21" fmla="*/ 5 h 312"/>
                    <a:gd name="T22" fmla="*/ 0 w 261"/>
                    <a:gd name="T23" fmla="*/ 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12">
                      <a:moveTo>
                        <a:pt x="260" y="311"/>
                      </a:moveTo>
                      <a:lnTo>
                        <a:pt x="252" y="286"/>
                      </a:lnTo>
                      <a:lnTo>
                        <a:pt x="171" y="117"/>
                      </a:lnTo>
                      <a:lnTo>
                        <a:pt x="134" y="65"/>
                      </a:lnTo>
                      <a:lnTo>
                        <a:pt x="124" y="48"/>
                      </a:lnTo>
                      <a:lnTo>
                        <a:pt x="109" y="28"/>
                      </a:lnTo>
                      <a:lnTo>
                        <a:pt x="94" y="13"/>
                      </a:lnTo>
                      <a:lnTo>
                        <a:pt x="78" y="5"/>
                      </a:lnTo>
                      <a:lnTo>
                        <a:pt x="59" y="0"/>
                      </a:lnTo>
                      <a:lnTo>
                        <a:pt x="40" y="0"/>
                      </a:lnTo>
                      <a:lnTo>
                        <a:pt x="27" y="5"/>
                      </a:lnTo>
                      <a:lnTo>
                        <a:pt x="0" y="3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15" name="Forme libre 21">
                  <a:extLst>
                    <a:ext uri="{FF2B5EF4-FFF2-40B4-BE49-F238E27FC236}">
                      <a16:creationId xmlns:a16="http://schemas.microsoft.com/office/drawing/2014/main" id="{59713283-9863-C86B-1980-22289CBD0DC8}"/>
                    </a:ext>
                  </a:extLst>
                </p:cNvPr>
                <p:cNvSpPr>
                  <a:spLocks/>
                </p:cNvSpPr>
                <p:nvPr/>
              </p:nvSpPr>
              <p:spPr bwMode="ltGray">
                <a:xfrm>
                  <a:off x="1026" y="3664"/>
                  <a:ext cx="236" cy="479"/>
                </a:xfrm>
                <a:custGeom>
                  <a:avLst/>
                  <a:gdLst>
                    <a:gd name="T0" fmla="*/ 0 w 236"/>
                    <a:gd name="T1" fmla="*/ 478 h 479"/>
                    <a:gd name="T2" fmla="*/ 84 w 236"/>
                    <a:gd name="T3" fmla="*/ 300 h 479"/>
                    <a:gd name="T4" fmla="*/ 93 w 236"/>
                    <a:gd name="T5" fmla="*/ 272 h 479"/>
                    <a:gd name="T6" fmla="*/ 114 w 236"/>
                    <a:gd name="T7" fmla="*/ 226 h 479"/>
                    <a:gd name="T8" fmla="*/ 133 w 236"/>
                    <a:gd name="T9" fmla="*/ 178 h 479"/>
                    <a:gd name="T10" fmla="*/ 144 w 236"/>
                    <a:gd name="T11" fmla="*/ 152 h 479"/>
                    <a:gd name="T12" fmla="*/ 149 w 236"/>
                    <a:gd name="T13" fmla="*/ 124 h 479"/>
                    <a:gd name="T14" fmla="*/ 157 w 236"/>
                    <a:gd name="T15" fmla="*/ 98 h 479"/>
                    <a:gd name="T16" fmla="*/ 169 w 236"/>
                    <a:gd name="T17" fmla="*/ 68 h 479"/>
                    <a:gd name="T18" fmla="*/ 183 w 236"/>
                    <a:gd name="T19" fmla="*/ 40 h 479"/>
                    <a:gd name="T20" fmla="*/ 200 w 236"/>
                    <a:gd name="T21" fmla="*/ 16 h 479"/>
                    <a:gd name="T22" fmla="*/ 214 w 236"/>
                    <a:gd name="T23" fmla="*/ 1 h 479"/>
                    <a:gd name="T24" fmla="*/ 222 w 236"/>
                    <a:gd name="T25" fmla="*/ 0 h 479"/>
                    <a:gd name="T26" fmla="*/ 230 w 236"/>
                    <a:gd name="T27" fmla="*/ 8 h 479"/>
                    <a:gd name="T28" fmla="*/ 235 w 236"/>
                    <a:gd name="T29" fmla="*/ 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479">
                      <a:moveTo>
                        <a:pt x="0" y="478"/>
                      </a:moveTo>
                      <a:lnTo>
                        <a:pt x="84" y="300"/>
                      </a:lnTo>
                      <a:lnTo>
                        <a:pt x="93" y="272"/>
                      </a:lnTo>
                      <a:lnTo>
                        <a:pt x="114" y="226"/>
                      </a:lnTo>
                      <a:lnTo>
                        <a:pt x="133" y="178"/>
                      </a:lnTo>
                      <a:lnTo>
                        <a:pt x="144" y="152"/>
                      </a:lnTo>
                      <a:lnTo>
                        <a:pt x="149" y="124"/>
                      </a:lnTo>
                      <a:lnTo>
                        <a:pt x="157" y="98"/>
                      </a:lnTo>
                      <a:lnTo>
                        <a:pt x="169" y="68"/>
                      </a:lnTo>
                      <a:lnTo>
                        <a:pt x="183" y="40"/>
                      </a:lnTo>
                      <a:lnTo>
                        <a:pt x="200" y="16"/>
                      </a:lnTo>
                      <a:lnTo>
                        <a:pt x="214" y="1"/>
                      </a:lnTo>
                      <a:lnTo>
                        <a:pt x="222" y="0"/>
                      </a:lnTo>
                      <a:lnTo>
                        <a:pt x="230" y="8"/>
                      </a:lnTo>
                      <a:lnTo>
                        <a:pt x="235" y="34"/>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16" name="Forme libre 22">
                  <a:extLst>
                    <a:ext uri="{FF2B5EF4-FFF2-40B4-BE49-F238E27FC236}">
                      <a16:creationId xmlns:a16="http://schemas.microsoft.com/office/drawing/2014/main" id="{3C26C003-F6B5-8762-BC60-EC77979AEB11}"/>
                    </a:ext>
                  </a:extLst>
                </p:cNvPr>
                <p:cNvSpPr>
                  <a:spLocks/>
                </p:cNvSpPr>
                <p:nvPr/>
              </p:nvSpPr>
              <p:spPr bwMode="ltGray">
                <a:xfrm>
                  <a:off x="1067" y="3877"/>
                  <a:ext cx="189" cy="178"/>
                </a:xfrm>
                <a:custGeom>
                  <a:avLst/>
                  <a:gdLst>
                    <a:gd name="T0" fmla="*/ 0 w 189"/>
                    <a:gd name="T1" fmla="*/ 177 h 178"/>
                    <a:gd name="T2" fmla="*/ 35 w 189"/>
                    <a:gd name="T3" fmla="*/ 138 h 178"/>
                    <a:gd name="T4" fmla="*/ 57 w 189"/>
                    <a:gd name="T5" fmla="*/ 94 h 178"/>
                    <a:gd name="T6" fmla="*/ 70 w 189"/>
                    <a:gd name="T7" fmla="*/ 74 h 178"/>
                    <a:gd name="T8" fmla="*/ 86 w 189"/>
                    <a:gd name="T9" fmla="*/ 51 h 178"/>
                    <a:gd name="T10" fmla="*/ 107 w 189"/>
                    <a:gd name="T11" fmla="*/ 28 h 178"/>
                    <a:gd name="T12" fmla="*/ 123 w 189"/>
                    <a:gd name="T13" fmla="*/ 13 h 178"/>
                    <a:gd name="T14" fmla="*/ 136 w 189"/>
                    <a:gd name="T15" fmla="*/ 6 h 178"/>
                    <a:gd name="T16" fmla="*/ 152 w 189"/>
                    <a:gd name="T17" fmla="*/ 1 h 178"/>
                    <a:gd name="T18" fmla="*/ 171 w 189"/>
                    <a:gd name="T19" fmla="*/ 0 h 178"/>
                    <a:gd name="T20" fmla="*/ 179 w 189"/>
                    <a:gd name="T21" fmla="*/ 3 h 178"/>
                    <a:gd name="T22" fmla="*/ 188 w 189"/>
                    <a:gd name="T23" fmla="*/ 1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178">
                      <a:moveTo>
                        <a:pt x="0" y="177"/>
                      </a:moveTo>
                      <a:lnTo>
                        <a:pt x="35" y="138"/>
                      </a:lnTo>
                      <a:lnTo>
                        <a:pt x="57" y="94"/>
                      </a:lnTo>
                      <a:lnTo>
                        <a:pt x="70" y="74"/>
                      </a:lnTo>
                      <a:lnTo>
                        <a:pt x="86" y="51"/>
                      </a:lnTo>
                      <a:lnTo>
                        <a:pt x="107" y="28"/>
                      </a:lnTo>
                      <a:lnTo>
                        <a:pt x="123" y="13"/>
                      </a:lnTo>
                      <a:lnTo>
                        <a:pt x="136" y="6"/>
                      </a:lnTo>
                      <a:lnTo>
                        <a:pt x="152" y="1"/>
                      </a:lnTo>
                      <a:lnTo>
                        <a:pt x="171" y="0"/>
                      </a:lnTo>
                      <a:lnTo>
                        <a:pt x="179" y="3"/>
                      </a:lnTo>
                      <a:lnTo>
                        <a:pt x="188" y="1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17" name="Forme libre 23">
                  <a:extLst>
                    <a:ext uri="{FF2B5EF4-FFF2-40B4-BE49-F238E27FC236}">
                      <a16:creationId xmlns:a16="http://schemas.microsoft.com/office/drawing/2014/main" id="{44A8BB21-37CB-5AD2-A6CE-6E94F02D1629}"/>
                    </a:ext>
                  </a:extLst>
                </p:cNvPr>
                <p:cNvSpPr>
                  <a:spLocks/>
                </p:cNvSpPr>
                <p:nvPr/>
              </p:nvSpPr>
              <p:spPr bwMode="ltGray">
                <a:xfrm>
                  <a:off x="988" y="3941"/>
                  <a:ext cx="91" cy="87"/>
                </a:xfrm>
                <a:custGeom>
                  <a:avLst/>
                  <a:gdLst>
                    <a:gd name="T0" fmla="*/ 0 w 91"/>
                    <a:gd name="T1" fmla="*/ 0 h 87"/>
                    <a:gd name="T2" fmla="*/ 15 w 91"/>
                    <a:gd name="T3" fmla="*/ 5 h 87"/>
                    <a:gd name="T4" fmla="*/ 33 w 91"/>
                    <a:gd name="T5" fmla="*/ 11 h 87"/>
                    <a:gd name="T6" fmla="*/ 50 w 91"/>
                    <a:gd name="T7" fmla="*/ 23 h 87"/>
                    <a:gd name="T8" fmla="*/ 65 w 91"/>
                    <a:gd name="T9" fmla="*/ 33 h 87"/>
                    <a:gd name="T10" fmla="*/ 77 w 91"/>
                    <a:gd name="T11" fmla="*/ 44 h 87"/>
                    <a:gd name="T12" fmla="*/ 84 w 91"/>
                    <a:gd name="T13" fmla="*/ 53 h 87"/>
                    <a:gd name="T14" fmla="*/ 87 w 91"/>
                    <a:gd name="T15" fmla="*/ 62 h 87"/>
                    <a:gd name="T16" fmla="*/ 90 w 91"/>
                    <a:gd name="T17" fmla="*/ 74 h 87"/>
                    <a:gd name="T18" fmla="*/ 90 w 91"/>
                    <a:gd name="T19"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87">
                      <a:moveTo>
                        <a:pt x="0" y="0"/>
                      </a:moveTo>
                      <a:lnTo>
                        <a:pt x="15" y="5"/>
                      </a:lnTo>
                      <a:lnTo>
                        <a:pt x="33" y="11"/>
                      </a:lnTo>
                      <a:lnTo>
                        <a:pt x="50" y="23"/>
                      </a:lnTo>
                      <a:lnTo>
                        <a:pt x="65" y="33"/>
                      </a:lnTo>
                      <a:lnTo>
                        <a:pt x="77" y="44"/>
                      </a:lnTo>
                      <a:lnTo>
                        <a:pt x="84" y="53"/>
                      </a:lnTo>
                      <a:lnTo>
                        <a:pt x="87" y="62"/>
                      </a:lnTo>
                      <a:lnTo>
                        <a:pt x="90" y="74"/>
                      </a:lnTo>
                      <a:lnTo>
                        <a:pt x="90" y="86"/>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18" name="Forme libre 24">
                  <a:extLst>
                    <a:ext uri="{FF2B5EF4-FFF2-40B4-BE49-F238E27FC236}">
                      <a16:creationId xmlns:a16="http://schemas.microsoft.com/office/drawing/2014/main" id="{374CBB9E-BECB-1463-E048-DB821DC7E0FB}"/>
                    </a:ext>
                  </a:extLst>
                </p:cNvPr>
                <p:cNvSpPr>
                  <a:spLocks/>
                </p:cNvSpPr>
                <p:nvPr/>
              </p:nvSpPr>
              <p:spPr bwMode="ltGray">
                <a:xfrm>
                  <a:off x="460" y="3189"/>
                  <a:ext cx="227" cy="968"/>
                </a:xfrm>
                <a:custGeom>
                  <a:avLst/>
                  <a:gdLst>
                    <a:gd name="T0" fmla="*/ 0 w 227"/>
                    <a:gd name="T1" fmla="*/ 967 h 968"/>
                    <a:gd name="T2" fmla="*/ 80 w 227"/>
                    <a:gd name="T3" fmla="*/ 608 h 968"/>
                    <a:gd name="T4" fmla="*/ 89 w 227"/>
                    <a:gd name="T5" fmla="*/ 550 h 968"/>
                    <a:gd name="T6" fmla="*/ 109 w 227"/>
                    <a:gd name="T7" fmla="*/ 458 h 968"/>
                    <a:gd name="T8" fmla="*/ 128 w 227"/>
                    <a:gd name="T9" fmla="*/ 361 h 968"/>
                    <a:gd name="T10" fmla="*/ 138 w 227"/>
                    <a:gd name="T11" fmla="*/ 307 h 968"/>
                    <a:gd name="T12" fmla="*/ 143 w 227"/>
                    <a:gd name="T13" fmla="*/ 252 h 968"/>
                    <a:gd name="T14" fmla="*/ 151 w 227"/>
                    <a:gd name="T15" fmla="*/ 199 h 968"/>
                    <a:gd name="T16" fmla="*/ 163 w 227"/>
                    <a:gd name="T17" fmla="*/ 138 h 968"/>
                    <a:gd name="T18" fmla="*/ 175 w 227"/>
                    <a:gd name="T19" fmla="*/ 81 h 968"/>
                    <a:gd name="T20" fmla="*/ 192 w 227"/>
                    <a:gd name="T21" fmla="*/ 32 h 968"/>
                    <a:gd name="T22" fmla="*/ 206 w 227"/>
                    <a:gd name="T23" fmla="*/ 2 h 968"/>
                    <a:gd name="T24" fmla="*/ 214 w 227"/>
                    <a:gd name="T25" fmla="*/ 0 h 968"/>
                    <a:gd name="T26" fmla="*/ 221 w 227"/>
                    <a:gd name="T27" fmla="*/ 15 h 968"/>
                    <a:gd name="T28" fmla="*/ 226 w 227"/>
                    <a:gd name="T29" fmla="*/ 6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968">
                      <a:moveTo>
                        <a:pt x="0" y="967"/>
                      </a:moveTo>
                      <a:lnTo>
                        <a:pt x="80" y="608"/>
                      </a:lnTo>
                      <a:lnTo>
                        <a:pt x="89" y="550"/>
                      </a:lnTo>
                      <a:lnTo>
                        <a:pt x="109" y="458"/>
                      </a:lnTo>
                      <a:lnTo>
                        <a:pt x="128" y="361"/>
                      </a:lnTo>
                      <a:lnTo>
                        <a:pt x="138" y="307"/>
                      </a:lnTo>
                      <a:lnTo>
                        <a:pt x="143" y="252"/>
                      </a:lnTo>
                      <a:lnTo>
                        <a:pt x="151" y="199"/>
                      </a:lnTo>
                      <a:lnTo>
                        <a:pt x="163" y="138"/>
                      </a:lnTo>
                      <a:lnTo>
                        <a:pt x="175" y="81"/>
                      </a:lnTo>
                      <a:lnTo>
                        <a:pt x="192" y="32"/>
                      </a:lnTo>
                      <a:lnTo>
                        <a:pt x="206" y="2"/>
                      </a:lnTo>
                      <a:lnTo>
                        <a:pt x="214" y="0"/>
                      </a:lnTo>
                      <a:lnTo>
                        <a:pt x="221" y="15"/>
                      </a:lnTo>
                      <a:lnTo>
                        <a:pt x="226" y="6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19" name="Forme libre 25">
                  <a:extLst>
                    <a:ext uri="{FF2B5EF4-FFF2-40B4-BE49-F238E27FC236}">
                      <a16:creationId xmlns:a16="http://schemas.microsoft.com/office/drawing/2014/main" id="{CCAE644F-461A-4911-98E3-CFE3F88BC395}"/>
                    </a:ext>
                  </a:extLst>
                </p:cNvPr>
                <p:cNvSpPr>
                  <a:spLocks/>
                </p:cNvSpPr>
                <p:nvPr/>
              </p:nvSpPr>
              <p:spPr bwMode="ltGray">
                <a:xfrm>
                  <a:off x="501" y="3621"/>
                  <a:ext cx="179" cy="360"/>
                </a:xfrm>
                <a:custGeom>
                  <a:avLst/>
                  <a:gdLst>
                    <a:gd name="T0" fmla="*/ 0 w 179"/>
                    <a:gd name="T1" fmla="*/ 359 h 360"/>
                    <a:gd name="T2" fmla="*/ 33 w 179"/>
                    <a:gd name="T3" fmla="*/ 281 h 360"/>
                    <a:gd name="T4" fmla="*/ 54 w 179"/>
                    <a:gd name="T5" fmla="*/ 191 h 360"/>
                    <a:gd name="T6" fmla="*/ 65 w 179"/>
                    <a:gd name="T7" fmla="*/ 151 h 360"/>
                    <a:gd name="T8" fmla="*/ 81 w 179"/>
                    <a:gd name="T9" fmla="*/ 105 h 360"/>
                    <a:gd name="T10" fmla="*/ 101 w 179"/>
                    <a:gd name="T11" fmla="*/ 57 h 360"/>
                    <a:gd name="T12" fmla="*/ 117 w 179"/>
                    <a:gd name="T13" fmla="*/ 28 h 360"/>
                    <a:gd name="T14" fmla="*/ 128 w 179"/>
                    <a:gd name="T15" fmla="*/ 13 h 360"/>
                    <a:gd name="T16" fmla="*/ 144 w 179"/>
                    <a:gd name="T17" fmla="*/ 2 h 360"/>
                    <a:gd name="T18" fmla="*/ 162 w 179"/>
                    <a:gd name="T19" fmla="*/ 0 h 360"/>
                    <a:gd name="T20" fmla="*/ 169 w 179"/>
                    <a:gd name="T21" fmla="*/ 8 h 360"/>
                    <a:gd name="T22" fmla="*/ 178 w 179"/>
                    <a:gd name="T23" fmla="*/ 3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360">
                      <a:moveTo>
                        <a:pt x="0" y="359"/>
                      </a:moveTo>
                      <a:lnTo>
                        <a:pt x="33" y="281"/>
                      </a:lnTo>
                      <a:lnTo>
                        <a:pt x="54" y="191"/>
                      </a:lnTo>
                      <a:lnTo>
                        <a:pt x="65" y="151"/>
                      </a:lnTo>
                      <a:lnTo>
                        <a:pt x="81" y="105"/>
                      </a:lnTo>
                      <a:lnTo>
                        <a:pt x="101" y="57"/>
                      </a:lnTo>
                      <a:lnTo>
                        <a:pt x="117" y="28"/>
                      </a:lnTo>
                      <a:lnTo>
                        <a:pt x="128" y="13"/>
                      </a:lnTo>
                      <a:lnTo>
                        <a:pt x="144" y="2"/>
                      </a:lnTo>
                      <a:lnTo>
                        <a:pt x="162" y="0"/>
                      </a:lnTo>
                      <a:lnTo>
                        <a:pt x="169" y="8"/>
                      </a:lnTo>
                      <a:lnTo>
                        <a:pt x="178" y="31"/>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20" name="Forme libre 26">
                  <a:extLst>
                    <a:ext uri="{FF2B5EF4-FFF2-40B4-BE49-F238E27FC236}">
                      <a16:creationId xmlns:a16="http://schemas.microsoft.com/office/drawing/2014/main" id="{C25DFA30-925D-C0AB-B9BB-A7E55E645A62}"/>
                    </a:ext>
                  </a:extLst>
                </p:cNvPr>
                <p:cNvSpPr>
                  <a:spLocks/>
                </p:cNvSpPr>
                <p:nvPr/>
              </p:nvSpPr>
              <p:spPr bwMode="ltGray">
                <a:xfrm>
                  <a:off x="425" y="3751"/>
                  <a:ext cx="88" cy="174"/>
                </a:xfrm>
                <a:custGeom>
                  <a:avLst/>
                  <a:gdLst>
                    <a:gd name="T0" fmla="*/ 0 w 88"/>
                    <a:gd name="T1" fmla="*/ 0 h 174"/>
                    <a:gd name="T2" fmla="*/ 14 w 88"/>
                    <a:gd name="T3" fmla="*/ 10 h 174"/>
                    <a:gd name="T4" fmla="*/ 32 w 88"/>
                    <a:gd name="T5" fmla="*/ 24 h 174"/>
                    <a:gd name="T6" fmla="*/ 48 w 88"/>
                    <a:gd name="T7" fmla="*/ 47 h 174"/>
                    <a:gd name="T8" fmla="*/ 62 w 88"/>
                    <a:gd name="T9" fmla="*/ 68 h 174"/>
                    <a:gd name="T10" fmla="*/ 75 w 88"/>
                    <a:gd name="T11" fmla="*/ 90 h 174"/>
                    <a:gd name="T12" fmla="*/ 81 w 88"/>
                    <a:gd name="T13" fmla="*/ 108 h 174"/>
                    <a:gd name="T14" fmla="*/ 84 w 88"/>
                    <a:gd name="T15" fmla="*/ 125 h 174"/>
                    <a:gd name="T16" fmla="*/ 87 w 88"/>
                    <a:gd name="T17" fmla="*/ 148 h 174"/>
                    <a:gd name="T18" fmla="*/ 87 w 88"/>
                    <a:gd name="T19" fmla="*/ 17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174">
                      <a:moveTo>
                        <a:pt x="0" y="0"/>
                      </a:moveTo>
                      <a:lnTo>
                        <a:pt x="14" y="10"/>
                      </a:lnTo>
                      <a:lnTo>
                        <a:pt x="32" y="24"/>
                      </a:lnTo>
                      <a:lnTo>
                        <a:pt x="48" y="47"/>
                      </a:lnTo>
                      <a:lnTo>
                        <a:pt x="62" y="68"/>
                      </a:lnTo>
                      <a:lnTo>
                        <a:pt x="75" y="90"/>
                      </a:lnTo>
                      <a:lnTo>
                        <a:pt x="81" y="108"/>
                      </a:lnTo>
                      <a:lnTo>
                        <a:pt x="84" y="125"/>
                      </a:lnTo>
                      <a:lnTo>
                        <a:pt x="87" y="148"/>
                      </a:lnTo>
                      <a:lnTo>
                        <a:pt x="87" y="173"/>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21" name="Forme libre 27">
                  <a:extLst>
                    <a:ext uri="{FF2B5EF4-FFF2-40B4-BE49-F238E27FC236}">
                      <a16:creationId xmlns:a16="http://schemas.microsoft.com/office/drawing/2014/main" id="{BD7DE75E-6283-6F00-CC2C-87BDAFFAF6D3}"/>
                    </a:ext>
                  </a:extLst>
                </p:cNvPr>
                <p:cNvSpPr>
                  <a:spLocks/>
                </p:cNvSpPr>
                <p:nvPr/>
              </p:nvSpPr>
              <p:spPr bwMode="ltGray">
                <a:xfrm>
                  <a:off x="915" y="3389"/>
                  <a:ext cx="123" cy="805"/>
                </a:xfrm>
                <a:custGeom>
                  <a:avLst/>
                  <a:gdLst>
                    <a:gd name="T0" fmla="*/ 121 w 123"/>
                    <a:gd name="T1" fmla="*/ 804 h 805"/>
                    <a:gd name="T2" fmla="*/ 122 w 123"/>
                    <a:gd name="T3" fmla="*/ 687 h 805"/>
                    <a:gd name="T4" fmla="*/ 122 w 123"/>
                    <a:gd name="T5" fmla="*/ 634 h 805"/>
                    <a:gd name="T6" fmla="*/ 119 w 123"/>
                    <a:gd name="T7" fmla="*/ 596 h 805"/>
                    <a:gd name="T8" fmla="*/ 117 w 123"/>
                    <a:gd name="T9" fmla="*/ 551 h 805"/>
                    <a:gd name="T10" fmla="*/ 118 w 123"/>
                    <a:gd name="T11" fmla="*/ 503 h 805"/>
                    <a:gd name="T12" fmla="*/ 116 w 123"/>
                    <a:gd name="T13" fmla="*/ 464 h 805"/>
                    <a:gd name="T14" fmla="*/ 114 w 123"/>
                    <a:gd name="T15" fmla="*/ 428 h 805"/>
                    <a:gd name="T16" fmla="*/ 109 w 123"/>
                    <a:gd name="T17" fmla="*/ 365 h 805"/>
                    <a:gd name="T18" fmla="*/ 103 w 123"/>
                    <a:gd name="T19" fmla="*/ 296 h 805"/>
                    <a:gd name="T20" fmla="*/ 96 w 123"/>
                    <a:gd name="T21" fmla="*/ 226 h 805"/>
                    <a:gd name="T22" fmla="*/ 90 w 123"/>
                    <a:gd name="T23" fmla="*/ 151 h 805"/>
                    <a:gd name="T24" fmla="*/ 84 w 123"/>
                    <a:gd name="T25" fmla="*/ 106 h 805"/>
                    <a:gd name="T26" fmla="*/ 80 w 123"/>
                    <a:gd name="T27" fmla="*/ 89 h 805"/>
                    <a:gd name="T28" fmla="*/ 68 w 123"/>
                    <a:gd name="T29" fmla="*/ 59 h 805"/>
                    <a:gd name="T30" fmla="*/ 58 w 123"/>
                    <a:gd name="T31" fmla="*/ 37 h 805"/>
                    <a:gd name="T32" fmla="*/ 47 w 123"/>
                    <a:gd name="T33" fmla="*/ 18 h 805"/>
                    <a:gd name="T34" fmla="*/ 34 w 123"/>
                    <a:gd name="T35" fmla="*/ 4 h 805"/>
                    <a:gd name="T36" fmla="*/ 26 w 123"/>
                    <a:gd name="T37" fmla="*/ 0 h 805"/>
                    <a:gd name="T38" fmla="*/ 14 w 123"/>
                    <a:gd name="T39" fmla="*/ 0 h 805"/>
                    <a:gd name="T40" fmla="*/ 5 w 123"/>
                    <a:gd name="T41" fmla="*/ 5 h 805"/>
                    <a:gd name="T42" fmla="*/ 0 w 123"/>
                    <a:gd name="T43" fmla="*/ 13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805">
                      <a:moveTo>
                        <a:pt x="121" y="804"/>
                      </a:moveTo>
                      <a:lnTo>
                        <a:pt x="122" y="687"/>
                      </a:lnTo>
                      <a:lnTo>
                        <a:pt x="122" y="634"/>
                      </a:lnTo>
                      <a:lnTo>
                        <a:pt x="119" y="596"/>
                      </a:lnTo>
                      <a:lnTo>
                        <a:pt x="117" y="551"/>
                      </a:lnTo>
                      <a:lnTo>
                        <a:pt x="118" y="503"/>
                      </a:lnTo>
                      <a:lnTo>
                        <a:pt x="116" y="464"/>
                      </a:lnTo>
                      <a:lnTo>
                        <a:pt x="114" y="428"/>
                      </a:lnTo>
                      <a:lnTo>
                        <a:pt x="109" y="365"/>
                      </a:lnTo>
                      <a:lnTo>
                        <a:pt x="103" y="296"/>
                      </a:lnTo>
                      <a:lnTo>
                        <a:pt x="96" y="226"/>
                      </a:lnTo>
                      <a:lnTo>
                        <a:pt x="90" y="151"/>
                      </a:lnTo>
                      <a:lnTo>
                        <a:pt x="84" y="106"/>
                      </a:lnTo>
                      <a:lnTo>
                        <a:pt x="80" y="89"/>
                      </a:lnTo>
                      <a:lnTo>
                        <a:pt x="68" y="59"/>
                      </a:lnTo>
                      <a:lnTo>
                        <a:pt x="58" y="37"/>
                      </a:lnTo>
                      <a:lnTo>
                        <a:pt x="47" y="18"/>
                      </a:lnTo>
                      <a:lnTo>
                        <a:pt x="34" y="4"/>
                      </a:lnTo>
                      <a:lnTo>
                        <a:pt x="26" y="0"/>
                      </a:lnTo>
                      <a:lnTo>
                        <a:pt x="14" y="0"/>
                      </a:lnTo>
                      <a:lnTo>
                        <a:pt x="5" y="5"/>
                      </a:lnTo>
                      <a:lnTo>
                        <a:pt x="0" y="1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sp>
            <p:nvSpPr>
              <p:cNvPr id="66" name="Forme libre 29">
                <a:extLst>
                  <a:ext uri="{FF2B5EF4-FFF2-40B4-BE49-F238E27FC236}">
                    <a16:creationId xmlns:a16="http://schemas.microsoft.com/office/drawing/2014/main" id="{6957C38C-7B9E-8B89-D0D6-647285401E66}"/>
                  </a:ext>
                </a:extLst>
              </p:cNvPr>
              <p:cNvSpPr>
                <a:spLocks/>
              </p:cNvSpPr>
              <p:nvPr/>
            </p:nvSpPr>
            <p:spPr bwMode="ltGray">
              <a:xfrm>
                <a:off x="324" y="3805"/>
                <a:ext cx="29" cy="224"/>
              </a:xfrm>
              <a:custGeom>
                <a:avLst/>
                <a:gdLst>
                  <a:gd name="T0" fmla="*/ 27 w 29"/>
                  <a:gd name="T1" fmla="*/ 35 h 224"/>
                  <a:gd name="T2" fmla="*/ 21 w 29"/>
                  <a:gd name="T3" fmla="*/ 0 h 224"/>
                  <a:gd name="T4" fmla="*/ 17 w 29"/>
                  <a:gd name="T5" fmla="*/ 0 h 224"/>
                  <a:gd name="T6" fmla="*/ 14 w 29"/>
                  <a:gd name="T7" fmla="*/ 2 h 224"/>
                  <a:gd name="T8" fmla="*/ 12 w 29"/>
                  <a:gd name="T9" fmla="*/ 11 h 224"/>
                  <a:gd name="T10" fmla="*/ 5 w 29"/>
                  <a:gd name="T11" fmla="*/ 40 h 224"/>
                  <a:gd name="T12" fmla="*/ 3 w 29"/>
                  <a:gd name="T13" fmla="*/ 53 h 224"/>
                  <a:gd name="T14" fmla="*/ 2 w 29"/>
                  <a:gd name="T15" fmla="*/ 66 h 224"/>
                  <a:gd name="T16" fmla="*/ 0 w 29"/>
                  <a:gd name="T17" fmla="*/ 104 h 224"/>
                  <a:gd name="T18" fmla="*/ 0 w 29"/>
                  <a:gd name="T19" fmla="*/ 116 h 224"/>
                  <a:gd name="T20" fmla="*/ 0 w 29"/>
                  <a:gd name="T21" fmla="*/ 130 h 224"/>
                  <a:gd name="T22" fmla="*/ 1 w 29"/>
                  <a:gd name="T23" fmla="*/ 146 h 224"/>
                  <a:gd name="T24" fmla="*/ 3 w 29"/>
                  <a:gd name="T25" fmla="*/ 169 h 224"/>
                  <a:gd name="T26" fmla="*/ 6 w 29"/>
                  <a:gd name="T27" fmla="*/ 185 h 224"/>
                  <a:gd name="T28" fmla="*/ 9 w 29"/>
                  <a:gd name="T29" fmla="*/ 202 h 224"/>
                  <a:gd name="T30" fmla="*/ 15 w 29"/>
                  <a:gd name="T31" fmla="*/ 223 h 224"/>
                  <a:gd name="T32" fmla="*/ 12 w 29"/>
                  <a:gd name="T33" fmla="*/ 197 h 224"/>
                  <a:gd name="T34" fmla="*/ 9 w 29"/>
                  <a:gd name="T35" fmla="*/ 173 h 224"/>
                  <a:gd name="T36" fmla="*/ 8 w 29"/>
                  <a:gd name="T37" fmla="*/ 152 h 224"/>
                  <a:gd name="T38" fmla="*/ 9 w 29"/>
                  <a:gd name="T39" fmla="*/ 130 h 224"/>
                  <a:gd name="T40" fmla="*/ 9 w 29"/>
                  <a:gd name="T41" fmla="*/ 116 h 224"/>
                  <a:gd name="T42" fmla="*/ 8 w 29"/>
                  <a:gd name="T43" fmla="*/ 97 h 224"/>
                  <a:gd name="T44" fmla="*/ 7 w 29"/>
                  <a:gd name="T45" fmla="*/ 83 h 224"/>
                  <a:gd name="T46" fmla="*/ 10 w 29"/>
                  <a:gd name="T47" fmla="*/ 53 h 224"/>
                  <a:gd name="T48" fmla="*/ 10 w 29"/>
                  <a:gd name="T49" fmla="*/ 38 h 224"/>
                  <a:gd name="T50" fmla="*/ 12 w 29"/>
                  <a:gd name="T51" fmla="*/ 25 h 224"/>
                  <a:gd name="T52" fmla="*/ 17 w 29"/>
                  <a:gd name="T53" fmla="*/ 8 h 224"/>
                  <a:gd name="T54" fmla="*/ 19 w 29"/>
                  <a:gd name="T55" fmla="*/ 21 h 224"/>
                  <a:gd name="T56" fmla="*/ 28 w 29"/>
                  <a:gd name="T57" fmla="*/ 42 h 224"/>
                  <a:gd name="T58" fmla="*/ 27 w 29"/>
                  <a:gd name="T59" fmla="*/ 3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224">
                    <a:moveTo>
                      <a:pt x="27" y="35"/>
                    </a:moveTo>
                    <a:lnTo>
                      <a:pt x="21" y="0"/>
                    </a:lnTo>
                    <a:lnTo>
                      <a:pt x="17" y="0"/>
                    </a:lnTo>
                    <a:lnTo>
                      <a:pt x="14" y="2"/>
                    </a:lnTo>
                    <a:lnTo>
                      <a:pt x="12" y="11"/>
                    </a:lnTo>
                    <a:lnTo>
                      <a:pt x="5" y="40"/>
                    </a:lnTo>
                    <a:lnTo>
                      <a:pt x="3" y="53"/>
                    </a:lnTo>
                    <a:lnTo>
                      <a:pt x="2" y="66"/>
                    </a:lnTo>
                    <a:lnTo>
                      <a:pt x="0" y="104"/>
                    </a:lnTo>
                    <a:lnTo>
                      <a:pt x="0" y="116"/>
                    </a:lnTo>
                    <a:lnTo>
                      <a:pt x="0" y="130"/>
                    </a:lnTo>
                    <a:lnTo>
                      <a:pt x="1" y="146"/>
                    </a:lnTo>
                    <a:lnTo>
                      <a:pt x="3" y="169"/>
                    </a:lnTo>
                    <a:lnTo>
                      <a:pt x="6" y="185"/>
                    </a:lnTo>
                    <a:lnTo>
                      <a:pt x="9" y="202"/>
                    </a:lnTo>
                    <a:lnTo>
                      <a:pt x="15" y="223"/>
                    </a:lnTo>
                    <a:lnTo>
                      <a:pt x="12" y="197"/>
                    </a:lnTo>
                    <a:lnTo>
                      <a:pt x="9" y="173"/>
                    </a:lnTo>
                    <a:lnTo>
                      <a:pt x="8" y="152"/>
                    </a:lnTo>
                    <a:lnTo>
                      <a:pt x="9" y="130"/>
                    </a:lnTo>
                    <a:lnTo>
                      <a:pt x="9" y="116"/>
                    </a:lnTo>
                    <a:lnTo>
                      <a:pt x="8" y="97"/>
                    </a:lnTo>
                    <a:lnTo>
                      <a:pt x="7" y="83"/>
                    </a:lnTo>
                    <a:lnTo>
                      <a:pt x="10" y="53"/>
                    </a:lnTo>
                    <a:lnTo>
                      <a:pt x="10" y="38"/>
                    </a:lnTo>
                    <a:lnTo>
                      <a:pt x="12" y="25"/>
                    </a:lnTo>
                    <a:lnTo>
                      <a:pt x="17" y="8"/>
                    </a:lnTo>
                    <a:lnTo>
                      <a:pt x="19" y="21"/>
                    </a:lnTo>
                    <a:lnTo>
                      <a:pt x="28" y="42"/>
                    </a:lnTo>
                    <a:lnTo>
                      <a:pt x="27" y="3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nvGrpSpPr>
              <p:cNvPr id="67" name="Groupe 33">
                <a:extLst>
                  <a:ext uri="{FF2B5EF4-FFF2-40B4-BE49-F238E27FC236}">
                    <a16:creationId xmlns:a16="http://schemas.microsoft.com/office/drawing/2014/main" id="{1DD3D74B-9130-9561-766E-DD0F87B65E24}"/>
                  </a:ext>
                </a:extLst>
              </p:cNvPr>
              <p:cNvGrpSpPr>
                <a:grpSpLocks/>
              </p:cNvGrpSpPr>
              <p:nvPr/>
            </p:nvGrpSpPr>
            <p:grpSpPr bwMode="auto">
              <a:xfrm>
                <a:off x="454" y="3586"/>
                <a:ext cx="255" cy="498"/>
                <a:chOff x="454" y="3586"/>
                <a:chExt cx="255" cy="498"/>
              </a:xfrm>
            </p:grpSpPr>
            <p:sp>
              <p:nvSpPr>
                <p:cNvPr id="102" name="Forme libre 30">
                  <a:extLst>
                    <a:ext uri="{FF2B5EF4-FFF2-40B4-BE49-F238E27FC236}">
                      <a16:creationId xmlns:a16="http://schemas.microsoft.com/office/drawing/2014/main" id="{08506FDC-B115-D950-4744-187AD6620879}"/>
                    </a:ext>
                  </a:extLst>
                </p:cNvPr>
                <p:cNvSpPr>
                  <a:spLocks/>
                </p:cNvSpPr>
                <p:nvPr/>
              </p:nvSpPr>
              <p:spPr bwMode="ltGray">
                <a:xfrm>
                  <a:off x="633" y="3878"/>
                  <a:ext cx="38" cy="206"/>
                </a:xfrm>
                <a:custGeom>
                  <a:avLst/>
                  <a:gdLst>
                    <a:gd name="T0" fmla="*/ 7 w 38"/>
                    <a:gd name="T1" fmla="*/ 0 h 206"/>
                    <a:gd name="T2" fmla="*/ 14 w 38"/>
                    <a:gd name="T3" fmla="*/ 15 h 206"/>
                    <a:gd name="T4" fmla="*/ 22 w 38"/>
                    <a:gd name="T5" fmla="*/ 40 h 206"/>
                    <a:gd name="T6" fmla="*/ 29 w 38"/>
                    <a:gd name="T7" fmla="*/ 74 h 206"/>
                    <a:gd name="T8" fmla="*/ 37 w 38"/>
                    <a:gd name="T9" fmla="*/ 118 h 206"/>
                    <a:gd name="T10" fmla="*/ 37 w 38"/>
                    <a:gd name="T11" fmla="*/ 164 h 206"/>
                    <a:gd name="T12" fmla="*/ 33 w 38"/>
                    <a:gd name="T13" fmla="*/ 205 h 206"/>
                    <a:gd name="T14" fmla="*/ 29 w 38"/>
                    <a:gd name="T15" fmla="*/ 205 h 206"/>
                    <a:gd name="T16" fmla="*/ 33 w 38"/>
                    <a:gd name="T17" fmla="*/ 164 h 206"/>
                    <a:gd name="T18" fmla="*/ 33 w 38"/>
                    <a:gd name="T19" fmla="*/ 130 h 206"/>
                    <a:gd name="T20" fmla="*/ 26 w 38"/>
                    <a:gd name="T21" fmla="*/ 93 h 206"/>
                    <a:gd name="T22" fmla="*/ 14 w 38"/>
                    <a:gd name="T23" fmla="*/ 56 h 206"/>
                    <a:gd name="T24" fmla="*/ 0 w 38"/>
                    <a:gd name="T25" fmla="*/ 9 h 206"/>
                    <a:gd name="T26" fmla="*/ 7 w 38"/>
                    <a:gd name="T2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06">
                      <a:moveTo>
                        <a:pt x="7" y="0"/>
                      </a:moveTo>
                      <a:lnTo>
                        <a:pt x="14" y="15"/>
                      </a:lnTo>
                      <a:lnTo>
                        <a:pt x="22" y="40"/>
                      </a:lnTo>
                      <a:lnTo>
                        <a:pt x="29" y="74"/>
                      </a:lnTo>
                      <a:lnTo>
                        <a:pt x="37" y="118"/>
                      </a:lnTo>
                      <a:lnTo>
                        <a:pt x="37" y="164"/>
                      </a:lnTo>
                      <a:lnTo>
                        <a:pt x="33" y="205"/>
                      </a:lnTo>
                      <a:lnTo>
                        <a:pt x="29" y="205"/>
                      </a:lnTo>
                      <a:lnTo>
                        <a:pt x="33" y="164"/>
                      </a:lnTo>
                      <a:lnTo>
                        <a:pt x="33" y="130"/>
                      </a:lnTo>
                      <a:lnTo>
                        <a:pt x="26" y="93"/>
                      </a:lnTo>
                      <a:lnTo>
                        <a:pt x="14" y="56"/>
                      </a:lnTo>
                      <a:lnTo>
                        <a:pt x="0" y="9"/>
                      </a:lnTo>
                      <a:lnTo>
                        <a:pt x="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03" name="Forme libre 31">
                  <a:extLst>
                    <a:ext uri="{FF2B5EF4-FFF2-40B4-BE49-F238E27FC236}">
                      <a16:creationId xmlns:a16="http://schemas.microsoft.com/office/drawing/2014/main" id="{114B96D7-309C-0E8D-4587-780AD19EAB4D}"/>
                    </a:ext>
                  </a:extLst>
                </p:cNvPr>
                <p:cNvSpPr>
                  <a:spLocks/>
                </p:cNvSpPr>
                <p:nvPr/>
              </p:nvSpPr>
              <p:spPr bwMode="ltGray">
                <a:xfrm>
                  <a:off x="454" y="3767"/>
                  <a:ext cx="61" cy="205"/>
                </a:xfrm>
                <a:custGeom>
                  <a:avLst/>
                  <a:gdLst>
                    <a:gd name="T0" fmla="*/ 58 w 61"/>
                    <a:gd name="T1" fmla="*/ 32 h 205"/>
                    <a:gd name="T2" fmla="*/ 46 w 61"/>
                    <a:gd name="T3" fmla="*/ 0 h 205"/>
                    <a:gd name="T4" fmla="*/ 37 w 61"/>
                    <a:gd name="T5" fmla="*/ 0 h 205"/>
                    <a:gd name="T6" fmla="*/ 31 w 61"/>
                    <a:gd name="T7" fmla="*/ 2 h 205"/>
                    <a:gd name="T8" fmla="*/ 26 w 61"/>
                    <a:gd name="T9" fmla="*/ 10 h 205"/>
                    <a:gd name="T10" fmla="*/ 12 w 61"/>
                    <a:gd name="T11" fmla="*/ 37 h 205"/>
                    <a:gd name="T12" fmla="*/ 7 w 61"/>
                    <a:gd name="T13" fmla="*/ 48 h 205"/>
                    <a:gd name="T14" fmla="*/ 4 w 61"/>
                    <a:gd name="T15" fmla="*/ 60 h 205"/>
                    <a:gd name="T16" fmla="*/ 0 w 61"/>
                    <a:gd name="T17" fmla="*/ 95 h 205"/>
                    <a:gd name="T18" fmla="*/ 0 w 61"/>
                    <a:gd name="T19" fmla="*/ 106 h 205"/>
                    <a:gd name="T20" fmla="*/ 0 w 61"/>
                    <a:gd name="T21" fmla="*/ 119 h 205"/>
                    <a:gd name="T22" fmla="*/ 2 w 61"/>
                    <a:gd name="T23" fmla="*/ 133 h 205"/>
                    <a:gd name="T24" fmla="*/ 8 w 61"/>
                    <a:gd name="T25" fmla="*/ 155 h 205"/>
                    <a:gd name="T26" fmla="*/ 13 w 61"/>
                    <a:gd name="T27" fmla="*/ 169 h 205"/>
                    <a:gd name="T28" fmla="*/ 20 w 61"/>
                    <a:gd name="T29" fmla="*/ 184 h 205"/>
                    <a:gd name="T30" fmla="*/ 33 w 61"/>
                    <a:gd name="T31" fmla="*/ 204 h 205"/>
                    <a:gd name="T32" fmla="*/ 26 w 61"/>
                    <a:gd name="T33" fmla="*/ 180 h 205"/>
                    <a:gd name="T34" fmla="*/ 20 w 61"/>
                    <a:gd name="T35" fmla="*/ 158 h 205"/>
                    <a:gd name="T36" fmla="*/ 18 w 61"/>
                    <a:gd name="T37" fmla="*/ 138 h 205"/>
                    <a:gd name="T38" fmla="*/ 18 w 61"/>
                    <a:gd name="T39" fmla="*/ 119 h 205"/>
                    <a:gd name="T40" fmla="*/ 20 w 61"/>
                    <a:gd name="T41" fmla="*/ 106 h 205"/>
                    <a:gd name="T42" fmla="*/ 18 w 61"/>
                    <a:gd name="T43" fmla="*/ 89 h 205"/>
                    <a:gd name="T44" fmla="*/ 16 w 61"/>
                    <a:gd name="T45" fmla="*/ 76 h 205"/>
                    <a:gd name="T46" fmla="*/ 22 w 61"/>
                    <a:gd name="T47" fmla="*/ 48 h 205"/>
                    <a:gd name="T48" fmla="*/ 23 w 61"/>
                    <a:gd name="T49" fmla="*/ 35 h 205"/>
                    <a:gd name="T50" fmla="*/ 28 w 61"/>
                    <a:gd name="T51" fmla="*/ 23 h 205"/>
                    <a:gd name="T52" fmla="*/ 37 w 61"/>
                    <a:gd name="T53" fmla="*/ 8 h 205"/>
                    <a:gd name="T54" fmla="*/ 42 w 61"/>
                    <a:gd name="T55" fmla="*/ 19 h 205"/>
                    <a:gd name="T56" fmla="*/ 60 w 61"/>
                    <a:gd name="T57" fmla="*/ 38 h 205"/>
                    <a:gd name="T58" fmla="*/ 58 w 61"/>
                    <a:gd name="T59" fmla="*/ 3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205">
                      <a:moveTo>
                        <a:pt x="58" y="32"/>
                      </a:moveTo>
                      <a:lnTo>
                        <a:pt x="46" y="0"/>
                      </a:lnTo>
                      <a:lnTo>
                        <a:pt x="37" y="0"/>
                      </a:lnTo>
                      <a:lnTo>
                        <a:pt x="31" y="2"/>
                      </a:lnTo>
                      <a:lnTo>
                        <a:pt x="26" y="10"/>
                      </a:lnTo>
                      <a:lnTo>
                        <a:pt x="12" y="37"/>
                      </a:lnTo>
                      <a:lnTo>
                        <a:pt x="7" y="48"/>
                      </a:lnTo>
                      <a:lnTo>
                        <a:pt x="4" y="60"/>
                      </a:lnTo>
                      <a:lnTo>
                        <a:pt x="0" y="95"/>
                      </a:lnTo>
                      <a:lnTo>
                        <a:pt x="0" y="106"/>
                      </a:lnTo>
                      <a:lnTo>
                        <a:pt x="0" y="119"/>
                      </a:lnTo>
                      <a:lnTo>
                        <a:pt x="2" y="133"/>
                      </a:lnTo>
                      <a:lnTo>
                        <a:pt x="8" y="155"/>
                      </a:lnTo>
                      <a:lnTo>
                        <a:pt x="13" y="169"/>
                      </a:lnTo>
                      <a:lnTo>
                        <a:pt x="20" y="184"/>
                      </a:lnTo>
                      <a:lnTo>
                        <a:pt x="33" y="204"/>
                      </a:lnTo>
                      <a:lnTo>
                        <a:pt x="26" y="180"/>
                      </a:lnTo>
                      <a:lnTo>
                        <a:pt x="20" y="158"/>
                      </a:lnTo>
                      <a:lnTo>
                        <a:pt x="18" y="138"/>
                      </a:lnTo>
                      <a:lnTo>
                        <a:pt x="18" y="119"/>
                      </a:lnTo>
                      <a:lnTo>
                        <a:pt x="20" y="106"/>
                      </a:lnTo>
                      <a:lnTo>
                        <a:pt x="18" y="89"/>
                      </a:lnTo>
                      <a:lnTo>
                        <a:pt x="16" y="76"/>
                      </a:lnTo>
                      <a:lnTo>
                        <a:pt x="22" y="48"/>
                      </a:lnTo>
                      <a:lnTo>
                        <a:pt x="23" y="35"/>
                      </a:lnTo>
                      <a:lnTo>
                        <a:pt x="28" y="23"/>
                      </a:lnTo>
                      <a:lnTo>
                        <a:pt x="37" y="8"/>
                      </a:lnTo>
                      <a:lnTo>
                        <a:pt x="42" y="19"/>
                      </a:lnTo>
                      <a:lnTo>
                        <a:pt x="60" y="38"/>
                      </a:lnTo>
                      <a:lnTo>
                        <a:pt x="58" y="3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04" name="Forme libre 32">
                  <a:extLst>
                    <a:ext uri="{FF2B5EF4-FFF2-40B4-BE49-F238E27FC236}">
                      <a16:creationId xmlns:a16="http://schemas.microsoft.com/office/drawing/2014/main" id="{EE284A78-FCC2-49A9-1496-D5141F02CCD7}"/>
                    </a:ext>
                  </a:extLst>
                </p:cNvPr>
                <p:cNvSpPr>
                  <a:spLocks/>
                </p:cNvSpPr>
                <p:nvPr/>
              </p:nvSpPr>
              <p:spPr bwMode="ltGray">
                <a:xfrm>
                  <a:off x="559" y="3586"/>
                  <a:ext cx="150" cy="369"/>
                </a:xfrm>
                <a:custGeom>
                  <a:avLst/>
                  <a:gdLst>
                    <a:gd name="T0" fmla="*/ 48 w 150"/>
                    <a:gd name="T1" fmla="*/ 4 h 369"/>
                    <a:gd name="T2" fmla="*/ 52 w 150"/>
                    <a:gd name="T3" fmla="*/ 15 h 369"/>
                    <a:gd name="T4" fmla="*/ 85 w 150"/>
                    <a:gd name="T5" fmla="*/ 13 h 369"/>
                    <a:gd name="T6" fmla="*/ 72 w 150"/>
                    <a:gd name="T7" fmla="*/ 19 h 369"/>
                    <a:gd name="T8" fmla="*/ 58 w 150"/>
                    <a:gd name="T9" fmla="*/ 24 h 369"/>
                    <a:gd name="T10" fmla="*/ 89 w 150"/>
                    <a:gd name="T11" fmla="*/ 34 h 369"/>
                    <a:gd name="T12" fmla="*/ 65 w 150"/>
                    <a:gd name="T13" fmla="*/ 38 h 369"/>
                    <a:gd name="T14" fmla="*/ 63 w 150"/>
                    <a:gd name="T15" fmla="*/ 48 h 369"/>
                    <a:gd name="T16" fmla="*/ 133 w 150"/>
                    <a:gd name="T17" fmla="*/ 100 h 369"/>
                    <a:gd name="T18" fmla="*/ 68 w 150"/>
                    <a:gd name="T19" fmla="*/ 62 h 369"/>
                    <a:gd name="T20" fmla="*/ 82 w 150"/>
                    <a:gd name="T21" fmla="*/ 84 h 369"/>
                    <a:gd name="T22" fmla="*/ 73 w 150"/>
                    <a:gd name="T23" fmla="*/ 85 h 369"/>
                    <a:gd name="T24" fmla="*/ 85 w 150"/>
                    <a:gd name="T25" fmla="*/ 115 h 369"/>
                    <a:gd name="T26" fmla="*/ 112 w 150"/>
                    <a:gd name="T27" fmla="*/ 146 h 369"/>
                    <a:gd name="T28" fmla="*/ 82 w 150"/>
                    <a:gd name="T29" fmla="*/ 123 h 369"/>
                    <a:gd name="T30" fmla="*/ 107 w 150"/>
                    <a:gd name="T31" fmla="*/ 170 h 369"/>
                    <a:gd name="T32" fmla="*/ 85 w 150"/>
                    <a:gd name="T33" fmla="*/ 139 h 369"/>
                    <a:gd name="T34" fmla="*/ 79 w 150"/>
                    <a:gd name="T35" fmla="*/ 139 h 369"/>
                    <a:gd name="T36" fmla="*/ 87 w 150"/>
                    <a:gd name="T37" fmla="*/ 166 h 369"/>
                    <a:gd name="T38" fmla="*/ 81 w 150"/>
                    <a:gd name="T39" fmla="*/ 166 h 369"/>
                    <a:gd name="T40" fmla="*/ 94 w 150"/>
                    <a:gd name="T41" fmla="*/ 198 h 369"/>
                    <a:gd name="T42" fmla="*/ 86 w 150"/>
                    <a:gd name="T43" fmla="*/ 190 h 369"/>
                    <a:gd name="T44" fmla="*/ 93 w 150"/>
                    <a:gd name="T45" fmla="*/ 220 h 369"/>
                    <a:gd name="T46" fmla="*/ 87 w 150"/>
                    <a:gd name="T47" fmla="*/ 210 h 369"/>
                    <a:gd name="T48" fmla="*/ 81 w 150"/>
                    <a:gd name="T49" fmla="*/ 207 h 369"/>
                    <a:gd name="T50" fmla="*/ 85 w 150"/>
                    <a:gd name="T51" fmla="*/ 229 h 369"/>
                    <a:gd name="T52" fmla="*/ 99 w 150"/>
                    <a:gd name="T53" fmla="*/ 269 h 369"/>
                    <a:gd name="T54" fmla="*/ 81 w 150"/>
                    <a:gd name="T55" fmla="*/ 238 h 369"/>
                    <a:gd name="T56" fmla="*/ 77 w 150"/>
                    <a:gd name="T57" fmla="*/ 233 h 369"/>
                    <a:gd name="T58" fmla="*/ 78 w 150"/>
                    <a:gd name="T59" fmla="*/ 267 h 369"/>
                    <a:gd name="T60" fmla="*/ 72 w 150"/>
                    <a:gd name="T61" fmla="*/ 283 h 369"/>
                    <a:gd name="T62" fmla="*/ 70 w 150"/>
                    <a:gd name="T63" fmla="*/ 264 h 369"/>
                    <a:gd name="T64" fmla="*/ 17 w 150"/>
                    <a:gd name="T65" fmla="*/ 315 h 369"/>
                    <a:gd name="T66" fmla="*/ 65 w 150"/>
                    <a:gd name="T67" fmla="*/ 241 h 369"/>
                    <a:gd name="T68" fmla="*/ 55 w 150"/>
                    <a:gd name="T69" fmla="*/ 257 h 369"/>
                    <a:gd name="T70" fmla="*/ 69 w 150"/>
                    <a:gd name="T71" fmla="*/ 216 h 369"/>
                    <a:gd name="T72" fmla="*/ 10 w 150"/>
                    <a:gd name="T73" fmla="*/ 248 h 369"/>
                    <a:gd name="T74" fmla="*/ 69 w 150"/>
                    <a:gd name="T75" fmla="*/ 204 h 369"/>
                    <a:gd name="T76" fmla="*/ 61 w 150"/>
                    <a:gd name="T77" fmla="*/ 193 h 369"/>
                    <a:gd name="T78" fmla="*/ 67 w 150"/>
                    <a:gd name="T79" fmla="*/ 177 h 369"/>
                    <a:gd name="T80" fmla="*/ 58 w 150"/>
                    <a:gd name="T81" fmla="*/ 177 h 369"/>
                    <a:gd name="T82" fmla="*/ 32 w 150"/>
                    <a:gd name="T83" fmla="*/ 208 h 369"/>
                    <a:gd name="T84" fmla="*/ 57 w 150"/>
                    <a:gd name="T85" fmla="*/ 148 h 369"/>
                    <a:gd name="T86" fmla="*/ 62 w 150"/>
                    <a:gd name="T87" fmla="*/ 126 h 369"/>
                    <a:gd name="T88" fmla="*/ 55 w 150"/>
                    <a:gd name="T89" fmla="*/ 122 h 369"/>
                    <a:gd name="T90" fmla="*/ 57 w 150"/>
                    <a:gd name="T91" fmla="*/ 101 h 369"/>
                    <a:gd name="T92" fmla="*/ 53 w 150"/>
                    <a:gd name="T93" fmla="*/ 99 h 369"/>
                    <a:gd name="T94" fmla="*/ 35 w 150"/>
                    <a:gd name="T95" fmla="*/ 117 h 369"/>
                    <a:gd name="T96" fmla="*/ 49 w 150"/>
                    <a:gd name="T97" fmla="*/ 87 h 369"/>
                    <a:gd name="T98" fmla="*/ 48 w 150"/>
                    <a:gd name="T99" fmla="*/ 62 h 369"/>
                    <a:gd name="T100" fmla="*/ 49 w 150"/>
                    <a:gd name="T101" fmla="*/ 46 h 369"/>
                    <a:gd name="T102" fmla="*/ 34 w 150"/>
                    <a:gd name="T103" fmla="*/ 46 h 369"/>
                    <a:gd name="T104" fmla="*/ 38 w 150"/>
                    <a:gd name="T105" fmla="*/ 24 h 369"/>
                    <a:gd name="T106" fmla="*/ 31 w 150"/>
                    <a:gd name="T107" fmla="*/ 19 h 369"/>
                    <a:gd name="T108" fmla="*/ 33 w 150"/>
                    <a:gd name="T10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0" h="369">
                      <a:moveTo>
                        <a:pt x="33" y="0"/>
                      </a:moveTo>
                      <a:lnTo>
                        <a:pt x="39" y="1"/>
                      </a:lnTo>
                      <a:lnTo>
                        <a:pt x="48" y="4"/>
                      </a:lnTo>
                      <a:lnTo>
                        <a:pt x="42" y="5"/>
                      </a:lnTo>
                      <a:lnTo>
                        <a:pt x="47" y="10"/>
                      </a:lnTo>
                      <a:lnTo>
                        <a:pt x="52" y="15"/>
                      </a:lnTo>
                      <a:lnTo>
                        <a:pt x="60" y="17"/>
                      </a:lnTo>
                      <a:lnTo>
                        <a:pt x="72" y="16"/>
                      </a:lnTo>
                      <a:lnTo>
                        <a:pt x="85" y="13"/>
                      </a:lnTo>
                      <a:lnTo>
                        <a:pt x="119" y="16"/>
                      </a:lnTo>
                      <a:lnTo>
                        <a:pt x="86" y="14"/>
                      </a:lnTo>
                      <a:lnTo>
                        <a:pt x="72" y="19"/>
                      </a:lnTo>
                      <a:lnTo>
                        <a:pt x="60" y="17"/>
                      </a:lnTo>
                      <a:lnTo>
                        <a:pt x="52" y="21"/>
                      </a:lnTo>
                      <a:lnTo>
                        <a:pt x="58" y="24"/>
                      </a:lnTo>
                      <a:lnTo>
                        <a:pt x="54" y="27"/>
                      </a:lnTo>
                      <a:lnTo>
                        <a:pt x="65" y="35"/>
                      </a:lnTo>
                      <a:lnTo>
                        <a:pt x="89" y="34"/>
                      </a:lnTo>
                      <a:lnTo>
                        <a:pt x="121" y="63"/>
                      </a:lnTo>
                      <a:lnTo>
                        <a:pt x="89" y="35"/>
                      </a:lnTo>
                      <a:lnTo>
                        <a:pt x="65" y="38"/>
                      </a:lnTo>
                      <a:lnTo>
                        <a:pt x="58" y="38"/>
                      </a:lnTo>
                      <a:lnTo>
                        <a:pt x="71" y="48"/>
                      </a:lnTo>
                      <a:lnTo>
                        <a:pt x="63" y="48"/>
                      </a:lnTo>
                      <a:lnTo>
                        <a:pt x="77" y="59"/>
                      </a:lnTo>
                      <a:lnTo>
                        <a:pt x="103" y="74"/>
                      </a:lnTo>
                      <a:lnTo>
                        <a:pt x="133" y="100"/>
                      </a:lnTo>
                      <a:lnTo>
                        <a:pt x="103" y="76"/>
                      </a:lnTo>
                      <a:lnTo>
                        <a:pt x="76" y="62"/>
                      </a:lnTo>
                      <a:lnTo>
                        <a:pt x="68" y="62"/>
                      </a:lnTo>
                      <a:lnTo>
                        <a:pt x="81" y="70"/>
                      </a:lnTo>
                      <a:lnTo>
                        <a:pt x="72" y="73"/>
                      </a:lnTo>
                      <a:lnTo>
                        <a:pt x="82" y="84"/>
                      </a:lnTo>
                      <a:lnTo>
                        <a:pt x="146" y="172"/>
                      </a:lnTo>
                      <a:lnTo>
                        <a:pt x="82" y="85"/>
                      </a:lnTo>
                      <a:lnTo>
                        <a:pt x="73" y="85"/>
                      </a:lnTo>
                      <a:lnTo>
                        <a:pt x="83" y="99"/>
                      </a:lnTo>
                      <a:lnTo>
                        <a:pt x="76" y="98"/>
                      </a:lnTo>
                      <a:lnTo>
                        <a:pt x="85" y="115"/>
                      </a:lnTo>
                      <a:lnTo>
                        <a:pt x="112" y="145"/>
                      </a:lnTo>
                      <a:lnTo>
                        <a:pt x="138" y="189"/>
                      </a:lnTo>
                      <a:lnTo>
                        <a:pt x="112" y="146"/>
                      </a:lnTo>
                      <a:lnTo>
                        <a:pt x="85" y="116"/>
                      </a:lnTo>
                      <a:lnTo>
                        <a:pt x="76" y="112"/>
                      </a:lnTo>
                      <a:lnTo>
                        <a:pt x="82" y="123"/>
                      </a:lnTo>
                      <a:lnTo>
                        <a:pt x="77" y="121"/>
                      </a:lnTo>
                      <a:lnTo>
                        <a:pt x="85" y="138"/>
                      </a:lnTo>
                      <a:lnTo>
                        <a:pt x="107" y="170"/>
                      </a:lnTo>
                      <a:lnTo>
                        <a:pt x="149" y="211"/>
                      </a:lnTo>
                      <a:lnTo>
                        <a:pt x="107" y="170"/>
                      </a:lnTo>
                      <a:lnTo>
                        <a:pt x="85" y="139"/>
                      </a:lnTo>
                      <a:lnTo>
                        <a:pt x="81" y="139"/>
                      </a:lnTo>
                      <a:lnTo>
                        <a:pt x="120" y="233"/>
                      </a:lnTo>
                      <a:lnTo>
                        <a:pt x="79" y="139"/>
                      </a:lnTo>
                      <a:lnTo>
                        <a:pt x="85" y="152"/>
                      </a:lnTo>
                      <a:lnTo>
                        <a:pt x="79" y="147"/>
                      </a:lnTo>
                      <a:lnTo>
                        <a:pt x="87" y="166"/>
                      </a:lnTo>
                      <a:lnTo>
                        <a:pt x="115" y="210"/>
                      </a:lnTo>
                      <a:lnTo>
                        <a:pt x="87" y="170"/>
                      </a:lnTo>
                      <a:lnTo>
                        <a:pt x="81" y="166"/>
                      </a:lnTo>
                      <a:lnTo>
                        <a:pt x="87" y="179"/>
                      </a:lnTo>
                      <a:lnTo>
                        <a:pt x="120" y="264"/>
                      </a:lnTo>
                      <a:lnTo>
                        <a:pt x="94" y="198"/>
                      </a:lnTo>
                      <a:lnTo>
                        <a:pt x="85" y="179"/>
                      </a:lnTo>
                      <a:lnTo>
                        <a:pt x="81" y="177"/>
                      </a:lnTo>
                      <a:lnTo>
                        <a:pt x="86" y="190"/>
                      </a:lnTo>
                      <a:lnTo>
                        <a:pt x="81" y="188"/>
                      </a:lnTo>
                      <a:lnTo>
                        <a:pt x="89" y="205"/>
                      </a:lnTo>
                      <a:lnTo>
                        <a:pt x="93" y="220"/>
                      </a:lnTo>
                      <a:lnTo>
                        <a:pt x="135" y="269"/>
                      </a:lnTo>
                      <a:lnTo>
                        <a:pt x="92" y="220"/>
                      </a:lnTo>
                      <a:lnTo>
                        <a:pt x="87" y="210"/>
                      </a:lnTo>
                      <a:lnTo>
                        <a:pt x="82" y="207"/>
                      </a:lnTo>
                      <a:lnTo>
                        <a:pt x="92" y="235"/>
                      </a:lnTo>
                      <a:lnTo>
                        <a:pt x="81" y="207"/>
                      </a:lnTo>
                      <a:lnTo>
                        <a:pt x="87" y="220"/>
                      </a:lnTo>
                      <a:lnTo>
                        <a:pt x="81" y="218"/>
                      </a:lnTo>
                      <a:lnTo>
                        <a:pt x="85" y="229"/>
                      </a:lnTo>
                      <a:lnTo>
                        <a:pt x="99" y="269"/>
                      </a:lnTo>
                      <a:lnTo>
                        <a:pt x="113" y="294"/>
                      </a:lnTo>
                      <a:lnTo>
                        <a:pt x="99" y="269"/>
                      </a:lnTo>
                      <a:lnTo>
                        <a:pt x="85" y="231"/>
                      </a:lnTo>
                      <a:lnTo>
                        <a:pt x="79" y="229"/>
                      </a:lnTo>
                      <a:lnTo>
                        <a:pt x="81" y="238"/>
                      </a:lnTo>
                      <a:lnTo>
                        <a:pt x="92" y="264"/>
                      </a:lnTo>
                      <a:lnTo>
                        <a:pt x="81" y="241"/>
                      </a:lnTo>
                      <a:lnTo>
                        <a:pt x="77" y="233"/>
                      </a:lnTo>
                      <a:lnTo>
                        <a:pt x="82" y="254"/>
                      </a:lnTo>
                      <a:lnTo>
                        <a:pt x="76" y="250"/>
                      </a:lnTo>
                      <a:lnTo>
                        <a:pt x="78" y="267"/>
                      </a:lnTo>
                      <a:lnTo>
                        <a:pt x="74" y="259"/>
                      </a:lnTo>
                      <a:lnTo>
                        <a:pt x="71" y="266"/>
                      </a:lnTo>
                      <a:lnTo>
                        <a:pt x="72" y="283"/>
                      </a:lnTo>
                      <a:lnTo>
                        <a:pt x="99" y="368"/>
                      </a:lnTo>
                      <a:lnTo>
                        <a:pt x="70" y="283"/>
                      </a:lnTo>
                      <a:lnTo>
                        <a:pt x="70" y="264"/>
                      </a:lnTo>
                      <a:lnTo>
                        <a:pt x="70" y="253"/>
                      </a:lnTo>
                      <a:lnTo>
                        <a:pt x="65" y="259"/>
                      </a:lnTo>
                      <a:lnTo>
                        <a:pt x="17" y="315"/>
                      </a:lnTo>
                      <a:lnTo>
                        <a:pt x="66" y="254"/>
                      </a:lnTo>
                      <a:lnTo>
                        <a:pt x="70" y="238"/>
                      </a:lnTo>
                      <a:lnTo>
                        <a:pt x="65" y="241"/>
                      </a:lnTo>
                      <a:lnTo>
                        <a:pt x="72" y="223"/>
                      </a:lnTo>
                      <a:lnTo>
                        <a:pt x="66" y="230"/>
                      </a:lnTo>
                      <a:lnTo>
                        <a:pt x="55" y="257"/>
                      </a:lnTo>
                      <a:lnTo>
                        <a:pt x="65" y="228"/>
                      </a:lnTo>
                      <a:lnTo>
                        <a:pt x="70" y="216"/>
                      </a:lnTo>
                      <a:lnTo>
                        <a:pt x="69" y="216"/>
                      </a:lnTo>
                      <a:lnTo>
                        <a:pt x="63" y="223"/>
                      </a:lnTo>
                      <a:lnTo>
                        <a:pt x="51" y="237"/>
                      </a:lnTo>
                      <a:lnTo>
                        <a:pt x="10" y="248"/>
                      </a:lnTo>
                      <a:lnTo>
                        <a:pt x="52" y="235"/>
                      </a:lnTo>
                      <a:lnTo>
                        <a:pt x="65" y="218"/>
                      </a:lnTo>
                      <a:lnTo>
                        <a:pt x="69" y="204"/>
                      </a:lnTo>
                      <a:lnTo>
                        <a:pt x="63" y="204"/>
                      </a:lnTo>
                      <a:lnTo>
                        <a:pt x="69" y="190"/>
                      </a:lnTo>
                      <a:lnTo>
                        <a:pt x="61" y="193"/>
                      </a:lnTo>
                      <a:lnTo>
                        <a:pt x="33" y="220"/>
                      </a:lnTo>
                      <a:lnTo>
                        <a:pt x="61" y="193"/>
                      </a:lnTo>
                      <a:lnTo>
                        <a:pt x="67" y="177"/>
                      </a:lnTo>
                      <a:lnTo>
                        <a:pt x="60" y="181"/>
                      </a:lnTo>
                      <a:lnTo>
                        <a:pt x="65" y="168"/>
                      </a:lnTo>
                      <a:lnTo>
                        <a:pt x="58" y="177"/>
                      </a:lnTo>
                      <a:lnTo>
                        <a:pt x="63" y="158"/>
                      </a:lnTo>
                      <a:lnTo>
                        <a:pt x="57" y="167"/>
                      </a:lnTo>
                      <a:lnTo>
                        <a:pt x="32" y="208"/>
                      </a:lnTo>
                      <a:lnTo>
                        <a:pt x="58" y="167"/>
                      </a:lnTo>
                      <a:lnTo>
                        <a:pt x="65" y="143"/>
                      </a:lnTo>
                      <a:lnTo>
                        <a:pt x="57" y="148"/>
                      </a:lnTo>
                      <a:lnTo>
                        <a:pt x="15" y="171"/>
                      </a:lnTo>
                      <a:lnTo>
                        <a:pt x="57" y="147"/>
                      </a:lnTo>
                      <a:lnTo>
                        <a:pt x="62" y="126"/>
                      </a:lnTo>
                      <a:lnTo>
                        <a:pt x="57" y="130"/>
                      </a:lnTo>
                      <a:lnTo>
                        <a:pt x="61" y="117"/>
                      </a:lnTo>
                      <a:lnTo>
                        <a:pt x="55" y="122"/>
                      </a:lnTo>
                      <a:lnTo>
                        <a:pt x="36" y="179"/>
                      </a:lnTo>
                      <a:lnTo>
                        <a:pt x="57" y="117"/>
                      </a:lnTo>
                      <a:lnTo>
                        <a:pt x="57" y="101"/>
                      </a:lnTo>
                      <a:lnTo>
                        <a:pt x="50" y="109"/>
                      </a:lnTo>
                      <a:lnTo>
                        <a:pt x="38" y="141"/>
                      </a:lnTo>
                      <a:lnTo>
                        <a:pt x="53" y="99"/>
                      </a:lnTo>
                      <a:lnTo>
                        <a:pt x="55" y="85"/>
                      </a:lnTo>
                      <a:lnTo>
                        <a:pt x="50" y="92"/>
                      </a:lnTo>
                      <a:lnTo>
                        <a:pt x="35" y="117"/>
                      </a:lnTo>
                      <a:lnTo>
                        <a:pt x="0" y="133"/>
                      </a:lnTo>
                      <a:lnTo>
                        <a:pt x="36" y="116"/>
                      </a:lnTo>
                      <a:lnTo>
                        <a:pt x="49" y="87"/>
                      </a:lnTo>
                      <a:lnTo>
                        <a:pt x="51" y="70"/>
                      </a:lnTo>
                      <a:lnTo>
                        <a:pt x="45" y="79"/>
                      </a:lnTo>
                      <a:lnTo>
                        <a:pt x="48" y="62"/>
                      </a:lnTo>
                      <a:lnTo>
                        <a:pt x="25" y="106"/>
                      </a:lnTo>
                      <a:lnTo>
                        <a:pt x="47" y="59"/>
                      </a:lnTo>
                      <a:lnTo>
                        <a:pt x="49" y="46"/>
                      </a:lnTo>
                      <a:lnTo>
                        <a:pt x="42" y="57"/>
                      </a:lnTo>
                      <a:lnTo>
                        <a:pt x="43" y="36"/>
                      </a:lnTo>
                      <a:lnTo>
                        <a:pt x="34" y="46"/>
                      </a:lnTo>
                      <a:lnTo>
                        <a:pt x="2" y="81"/>
                      </a:lnTo>
                      <a:lnTo>
                        <a:pt x="34" y="44"/>
                      </a:lnTo>
                      <a:lnTo>
                        <a:pt x="38" y="24"/>
                      </a:lnTo>
                      <a:lnTo>
                        <a:pt x="33" y="30"/>
                      </a:lnTo>
                      <a:lnTo>
                        <a:pt x="36" y="15"/>
                      </a:lnTo>
                      <a:lnTo>
                        <a:pt x="31" y="19"/>
                      </a:lnTo>
                      <a:lnTo>
                        <a:pt x="30" y="8"/>
                      </a:lnTo>
                      <a:lnTo>
                        <a:pt x="31" y="3"/>
                      </a:lnTo>
                      <a:lnTo>
                        <a:pt x="33"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sp>
            <p:nvSpPr>
              <p:cNvPr id="68" name="Forme libre 34">
                <a:extLst>
                  <a:ext uri="{FF2B5EF4-FFF2-40B4-BE49-F238E27FC236}">
                    <a16:creationId xmlns:a16="http://schemas.microsoft.com/office/drawing/2014/main" id="{C62D60B2-CEF7-FB28-3998-C76796D53198}"/>
                  </a:ext>
                </a:extLst>
              </p:cNvPr>
              <p:cNvSpPr>
                <a:spLocks/>
              </p:cNvSpPr>
              <p:nvPr/>
            </p:nvSpPr>
            <p:spPr bwMode="ltGray">
              <a:xfrm>
                <a:off x="407" y="3928"/>
                <a:ext cx="17" cy="225"/>
              </a:xfrm>
              <a:custGeom>
                <a:avLst/>
                <a:gdLst>
                  <a:gd name="T0" fmla="*/ 2 w 17"/>
                  <a:gd name="T1" fmla="*/ 0 h 225"/>
                  <a:gd name="T2" fmla="*/ 6 w 17"/>
                  <a:gd name="T3" fmla="*/ 16 h 225"/>
                  <a:gd name="T4" fmla="*/ 9 w 17"/>
                  <a:gd name="T5" fmla="*/ 43 h 225"/>
                  <a:gd name="T6" fmla="*/ 13 w 17"/>
                  <a:gd name="T7" fmla="*/ 81 h 225"/>
                  <a:gd name="T8" fmla="*/ 16 w 17"/>
                  <a:gd name="T9" fmla="*/ 128 h 225"/>
                  <a:gd name="T10" fmla="*/ 16 w 17"/>
                  <a:gd name="T11" fmla="*/ 179 h 225"/>
                  <a:gd name="T12" fmla="*/ 14 w 17"/>
                  <a:gd name="T13" fmla="*/ 224 h 225"/>
                  <a:gd name="T14" fmla="*/ 13 w 17"/>
                  <a:gd name="T15" fmla="*/ 224 h 225"/>
                  <a:gd name="T16" fmla="*/ 14 w 17"/>
                  <a:gd name="T17" fmla="*/ 179 h 225"/>
                  <a:gd name="T18" fmla="*/ 14 w 17"/>
                  <a:gd name="T19" fmla="*/ 142 h 225"/>
                  <a:gd name="T20" fmla="*/ 10 w 17"/>
                  <a:gd name="T21" fmla="*/ 101 h 225"/>
                  <a:gd name="T22" fmla="*/ 6 w 17"/>
                  <a:gd name="T23" fmla="*/ 61 h 225"/>
                  <a:gd name="T24" fmla="*/ 0 w 17"/>
                  <a:gd name="T25" fmla="*/ 10 h 225"/>
                  <a:gd name="T26" fmla="*/ 2 w 17"/>
                  <a:gd name="T2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25">
                    <a:moveTo>
                      <a:pt x="2" y="0"/>
                    </a:moveTo>
                    <a:lnTo>
                      <a:pt x="6" y="16"/>
                    </a:lnTo>
                    <a:lnTo>
                      <a:pt x="9" y="43"/>
                    </a:lnTo>
                    <a:lnTo>
                      <a:pt x="13" y="81"/>
                    </a:lnTo>
                    <a:lnTo>
                      <a:pt x="16" y="128"/>
                    </a:lnTo>
                    <a:lnTo>
                      <a:pt x="16" y="179"/>
                    </a:lnTo>
                    <a:lnTo>
                      <a:pt x="14" y="224"/>
                    </a:lnTo>
                    <a:lnTo>
                      <a:pt x="13" y="224"/>
                    </a:lnTo>
                    <a:lnTo>
                      <a:pt x="14" y="179"/>
                    </a:lnTo>
                    <a:lnTo>
                      <a:pt x="14" y="142"/>
                    </a:lnTo>
                    <a:lnTo>
                      <a:pt x="10" y="101"/>
                    </a:lnTo>
                    <a:lnTo>
                      <a:pt x="6" y="61"/>
                    </a:lnTo>
                    <a:lnTo>
                      <a:pt x="0" y="10"/>
                    </a:lnTo>
                    <a:lnTo>
                      <a:pt x="2"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69" name="Forme libre 35">
                <a:extLst>
                  <a:ext uri="{FF2B5EF4-FFF2-40B4-BE49-F238E27FC236}">
                    <a16:creationId xmlns:a16="http://schemas.microsoft.com/office/drawing/2014/main" id="{52A621CE-1380-FABF-0C2C-45071FF21D8C}"/>
                  </a:ext>
                </a:extLst>
              </p:cNvPr>
              <p:cNvSpPr>
                <a:spLocks/>
              </p:cNvSpPr>
              <p:nvPr/>
            </p:nvSpPr>
            <p:spPr bwMode="ltGray">
              <a:xfrm>
                <a:off x="372" y="3608"/>
                <a:ext cx="70" cy="404"/>
              </a:xfrm>
              <a:custGeom>
                <a:avLst/>
                <a:gdLst>
                  <a:gd name="T0" fmla="*/ 22 w 70"/>
                  <a:gd name="T1" fmla="*/ 5 h 404"/>
                  <a:gd name="T2" fmla="*/ 23 w 70"/>
                  <a:gd name="T3" fmla="*/ 16 h 404"/>
                  <a:gd name="T4" fmla="*/ 39 w 70"/>
                  <a:gd name="T5" fmla="*/ 15 h 404"/>
                  <a:gd name="T6" fmla="*/ 33 w 70"/>
                  <a:gd name="T7" fmla="*/ 20 h 404"/>
                  <a:gd name="T8" fmla="*/ 26 w 70"/>
                  <a:gd name="T9" fmla="*/ 27 h 404"/>
                  <a:gd name="T10" fmla="*/ 41 w 70"/>
                  <a:gd name="T11" fmla="*/ 37 h 404"/>
                  <a:gd name="T12" fmla="*/ 30 w 70"/>
                  <a:gd name="T13" fmla="*/ 40 h 404"/>
                  <a:gd name="T14" fmla="*/ 29 w 70"/>
                  <a:gd name="T15" fmla="*/ 52 h 404"/>
                  <a:gd name="T16" fmla="*/ 61 w 70"/>
                  <a:gd name="T17" fmla="*/ 109 h 404"/>
                  <a:gd name="T18" fmla="*/ 31 w 70"/>
                  <a:gd name="T19" fmla="*/ 68 h 404"/>
                  <a:gd name="T20" fmla="*/ 38 w 70"/>
                  <a:gd name="T21" fmla="*/ 92 h 404"/>
                  <a:gd name="T22" fmla="*/ 34 w 70"/>
                  <a:gd name="T23" fmla="*/ 94 h 404"/>
                  <a:gd name="T24" fmla="*/ 39 w 70"/>
                  <a:gd name="T25" fmla="*/ 126 h 404"/>
                  <a:gd name="T26" fmla="*/ 51 w 70"/>
                  <a:gd name="T27" fmla="*/ 160 h 404"/>
                  <a:gd name="T28" fmla="*/ 38 w 70"/>
                  <a:gd name="T29" fmla="*/ 135 h 404"/>
                  <a:gd name="T30" fmla="*/ 49 w 70"/>
                  <a:gd name="T31" fmla="*/ 186 h 404"/>
                  <a:gd name="T32" fmla="*/ 39 w 70"/>
                  <a:gd name="T33" fmla="*/ 152 h 404"/>
                  <a:gd name="T34" fmla="*/ 37 w 70"/>
                  <a:gd name="T35" fmla="*/ 152 h 404"/>
                  <a:gd name="T36" fmla="*/ 40 w 70"/>
                  <a:gd name="T37" fmla="*/ 182 h 404"/>
                  <a:gd name="T38" fmla="*/ 37 w 70"/>
                  <a:gd name="T39" fmla="*/ 182 h 404"/>
                  <a:gd name="T40" fmla="*/ 44 w 70"/>
                  <a:gd name="T41" fmla="*/ 217 h 404"/>
                  <a:gd name="T42" fmla="*/ 39 w 70"/>
                  <a:gd name="T43" fmla="*/ 208 h 404"/>
                  <a:gd name="T44" fmla="*/ 43 w 70"/>
                  <a:gd name="T45" fmla="*/ 240 h 404"/>
                  <a:gd name="T46" fmla="*/ 40 w 70"/>
                  <a:gd name="T47" fmla="*/ 230 h 404"/>
                  <a:gd name="T48" fmla="*/ 37 w 70"/>
                  <a:gd name="T49" fmla="*/ 227 h 404"/>
                  <a:gd name="T50" fmla="*/ 39 w 70"/>
                  <a:gd name="T51" fmla="*/ 251 h 404"/>
                  <a:gd name="T52" fmla="*/ 46 w 70"/>
                  <a:gd name="T53" fmla="*/ 295 h 404"/>
                  <a:gd name="T54" fmla="*/ 37 w 70"/>
                  <a:gd name="T55" fmla="*/ 261 h 404"/>
                  <a:gd name="T56" fmla="*/ 35 w 70"/>
                  <a:gd name="T57" fmla="*/ 255 h 404"/>
                  <a:gd name="T58" fmla="*/ 36 w 70"/>
                  <a:gd name="T59" fmla="*/ 292 h 404"/>
                  <a:gd name="T60" fmla="*/ 33 w 70"/>
                  <a:gd name="T61" fmla="*/ 310 h 404"/>
                  <a:gd name="T62" fmla="*/ 32 w 70"/>
                  <a:gd name="T63" fmla="*/ 290 h 404"/>
                  <a:gd name="T64" fmla="*/ 7 w 70"/>
                  <a:gd name="T65" fmla="*/ 345 h 404"/>
                  <a:gd name="T66" fmla="*/ 30 w 70"/>
                  <a:gd name="T67" fmla="*/ 264 h 404"/>
                  <a:gd name="T68" fmla="*/ 26 w 70"/>
                  <a:gd name="T69" fmla="*/ 282 h 404"/>
                  <a:gd name="T70" fmla="*/ 31 w 70"/>
                  <a:gd name="T71" fmla="*/ 236 h 404"/>
                  <a:gd name="T72" fmla="*/ 5 w 70"/>
                  <a:gd name="T73" fmla="*/ 272 h 404"/>
                  <a:gd name="T74" fmla="*/ 31 w 70"/>
                  <a:gd name="T75" fmla="*/ 223 h 404"/>
                  <a:gd name="T76" fmla="*/ 28 w 70"/>
                  <a:gd name="T77" fmla="*/ 212 h 404"/>
                  <a:gd name="T78" fmla="*/ 31 w 70"/>
                  <a:gd name="T79" fmla="*/ 193 h 404"/>
                  <a:gd name="T80" fmla="*/ 26 w 70"/>
                  <a:gd name="T81" fmla="*/ 193 h 404"/>
                  <a:gd name="T82" fmla="*/ 15 w 70"/>
                  <a:gd name="T83" fmla="*/ 228 h 404"/>
                  <a:gd name="T84" fmla="*/ 26 w 70"/>
                  <a:gd name="T85" fmla="*/ 162 h 404"/>
                  <a:gd name="T86" fmla="*/ 29 w 70"/>
                  <a:gd name="T87" fmla="*/ 138 h 404"/>
                  <a:gd name="T88" fmla="*/ 26 w 70"/>
                  <a:gd name="T89" fmla="*/ 133 h 404"/>
                  <a:gd name="T90" fmla="*/ 26 w 70"/>
                  <a:gd name="T91" fmla="*/ 111 h 404"/>
                  <a:gd name="T92" fmla="*/ 24 w 70"/>
                  <a:gd name="T93" fmla="*/ 108 h 404"/>
                  <a:gd name="T94" fmla="*/ 16 w 70"/>
                  <a:gd name="T95" fmla="*/ 129 h 404"/>
                  <a:gd name="T96" fmla="*/ 23 w 70"/>
                  <a:gd name="T97" fmla="*/ 96 h 404"/>
                  <a:gd name="T98" fmla="*/ 22 w 70"/>
                  <a:gd name="T99" fmla="*/ 68 h 404"/>
                  <a:gd name="T100" fmla="*/ 23 w 70"/>
                  <a:gd name="T101" fmla="*/ 51 h 404"/>
                  <a:gd name="T102" fmla="*/ 15 w 70"/>
                  <a:gd name="T103" fmla="*/ 50 h 404"/>
                  <a:gd name="T104" fmla="*/ 18 w 70"/>
                  <a:gd name="T105" fmla="*/ 27 h 404"/>
                  <a:gd name="T106" fmla="*/ 14 w 70"/>
                  <a:gd name="T107" fmla="*/ 21 h 404"/>
                  <a:gd name="T108" fmla="*/ 15 w 70"/>
                  <a:gd name="T109"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 h="404">
                    <a:moveTo>
                      <a:pt x="15" y="0"/>
                    </a:moveTo>
                    <a:lnTo>
                      <a:pt x="18" y="1"/>
                    </a:lnTo>
                    <a:lnTo>
                      <a:pt x="22" y="5"/>
                    </a:lnTo>
                    <a:lnTo>
                      <a:pt x="19" y="6"/>
                    </a:lnTo>
                    <a:lnTo>
                      <a:pt x="21" y="11"/>
                    </a:lnTo>
                    <a:lnTo>
                      <a:pt x="23" y="16"/>
                    </a:lnTo>
                    <a:lnTo>
                      <a:pt x="28" y="19"/>
                    </a:lnTo>
                    <a:lnTo>
                      <a:pt x="33" y="18"/>
                    </a:lnTo>
                    <a:lnTo>
                      <a:pt x="39" y="15"/>
                    </a:lnTo>
                    <a:lnTo>
                      <a:pt x="55" y="18"/>
                    </a:lnTo>
                    <a:lnTo>
                      <a:pt x="39" y="16"/>
                    </a:lnTo>
                    <a:lnTo>
                      <a:pt x="33" y="20"/>
                    </a:lnTo>
                    <a:lnTo>
                      <a:pt x="28" y="19"/>
                    </a:lnTo>
                    <a:lnTo>
                      <a:pt x="23" y="23"/>
                    </a:lnTo>
                    <a:lnTo>
                      <a:pt x="26" y="27"/>
                    </a:lnTo>
                    <a:lnTo>
                      <a:pt x="25" y="29"/>
                    </a:lnTo>
                    <a:lnTo>
                      <a:pt x="30" y="38"/>
                    </a:lnTo>
                    <a:lnTo>
                      <a:pt x="41" y="37"/>
                    </a:lnTo>
                    <a:lnTo>
                      <a:pt x="55" y="69"/>
                    </a:lnTo>
                    <a:lnTo>
                      <a:pt x="41" y="38"/>
                    </a:lnTo>
                    <a:lnTo>
                      <a:pt x="30" y="40"/>
                    </a:lnTo>
                    <a:lnTo>
                      <a:pt x="26" y="42"/>
                    </a:lnTo>
                    <a:lnTo>
                      <a:pt x="33" y="52"/>
                    </a:lnTo>
                    <a:lnTo>
                      <a:pt x="29" y="52"/>
                    </a:lnTo>
                    <a:lnTo>
                      <a:pt x="35" y="65"/>
                    </a:lnTo>
                    <a:lnTo>
                      <a:pt x="47" y="81"/>
                    </a:lnTo>
                    <a:lnTo>
                      <a:pt x="61" y="109"/>
                    </a:lnTo>
                    <a:lnTo>
                      <a:pt x="47" y="84"/>
                    </a:lnTo>
                    <a:lnTo>
                      <a:pt x="35" y="68"/>
                    </a:lnTo>
                    <a:lnTo>
                      <a:pt x="31" y="68"/>
                    </a:lnTo>
                    <a:lnTo>
                      <a:pt x="37" y="77"/>
                    </a:lnTo>
                    <a:lnTo>
                      <a:pt x="33" y="80"/>
                    </a:lnTo>
                    <a:lnTo>
                      <a:pt x="38" y="92"/>
                    </a:lnTo>
                    <a:lnTo>
                      <a:pt x="67" y="189"/>
                    </a:lnTo>
                    <a:lnTo>
                      <a:pt x="38" y="94"/>
                    </a:lnTo>
                    <a:lnTo>
                      <a:pt x="34" y="94"/>
                    </a:lnTo>
                    <a:lnTo>
                      <a:pt x="38" y="108"/>
                    </a:lnTo>
                    <a:lnTo>
                      <a:pt x="35" y="107"/>
                    </a:lnTo>
                    <a:lnTo>
                      <a:pt x="39" y="126"/>
                    </a:lnTo>
                    <a:lnTo>
                      <a:pt x="51" y="159"/>
                    </a:lnTo>
                    <a:lnTo>
                      <a:pt x="64" y="207"/>
                    </a:lnTo>
                    <a:lnTo>
                      <a:pt x="51" y="160"/>
                    </a:lnTo>
                    <a:lnTo>
                      <a:pt x="39" y="127"/>
                    </a:lnTo>
                    <a:lnTo>
                      <a:pt x="35" y="122"/>
                    </a:lnTo>
                    <a:lnTo>
                      <a:pt x="38" y="135"/>
                    </a:lnTo>
                    <a:lnTo>
                      <a:pt x="35" y="133"/>
                    </a:lnTo>
                    <a:lnTo>
                      <a:pt x="39" y="151"/>
                    </a:lnTo>
                    <a:lnTo>
                      <a:pt x="49" y="186"/>
                    </a:lnTo>
                    <a:lnTo>
                      <a:pt x="69" y="231"/>
                    </a:lnTo>
                    <a:lnTo>
                      <a:pt x="50" y="187"/>
                    </a:lnTo>
                    <a:lnTo>
                      <a:pt x="39" y="152"/>
                    </a:lnTo>
                    <a:lnTo>
                      <a:pt x="37" y="152"/>
                    </a:lnTo>
                    <a:lnTo>
                      <a:pt x="55" y="255"/>
                    </a:lnTo>
                    <a:lnTo>
                      <a:pt x="37" y="152"/>
                    </a:lnTo>
                    <a:lnTo>
                      <a:pt x="39" y="166"/>
                    </a:lnTo>
                    <a:lnTo>
                      <a:pt x="37" y="161"/>
                    </a:lnTo>
                    <a:lnTo>
                      <a:pt x="40" y="182"/>
                    </a:lnTo>
                    <a:lnTo>
                      <a:pt x="53" y="230"/>
                    </a:lnTo>
                    <a:lnTo>
                      <a:pt x="40" y="186"/>
                    </a:lnTo>
                    <a:lnTo>
                      <a:pt x="37" y="182"/>
                    </a:lnTo>
                    <a:lnTo>
                      <a:pt x="40" y="196"/>
                    </a:lnTo>
                    <a:lnTo>
                      <a:pt x="55" y="290"/>
                    </a:lnTo>
                    <a:lnTo>
                      <a:pt x="44" y="217"/>
                    </a:lnTo>
                    <a:lnTo>
                      <a:pt x="39" y="196"/>
                    </a:lnTo>
                    <a:lnTo>
                      <a:pt x="37" y="193"/>
                    </a:lnTo>
                    <a:lnTo>
                      <a:pt x="39" y="208"/>
                    </a:lnTo>
                    <a:lnTo>
                      <a:pt x="37" y="206"/>
                    </a:lnTo>
                    <a:lnTo>
                      <a:pt x="41" y="225"/>
                    </a:lnTo>
                    <a:lnTo>
                      <a:pt x="43" y="240"/>
                    </a:lnTo>
                    <a:lnTo>
                      <a:pt x="62" y="294"/>
                    </a:lnTo>
                    <a:lnTo>
                      <a:pt x="42" y="242"/>
                    </a:lnTo>
                    <a:lnTo>
                      <a:pt x="40" y="230"/>
                    </a:lnTo>
                    <a:lnTo>
                      <a:pt x="38" y="227"/>
                    </a:lnTo>
                    <a:lnTo>
                      <a:pt x="42" y="258"/>
                    </a:lnTo>
                    <a:lnTo>
                      <a:pt x="37" y="227"/>
                    </a:lnTo>
                    <a:lnTo>
                      <a:pt x="40" y="242"/>
                    </a:lnTo>
                    <a:lnTo>
                      <a:pt x="37" y="238"/>
                    </a:lnTo>
                    <a:lnTo>
                      <a:pt x="39" y="251"/>
                    </a:lnTo>
                    <a:lnTo>
                      <a:pt x="46" y="295"/>
                    </a:lnTo>
                    <a:lnTo>
                      <a:pt x="52" y="322"/>
                    </a:lnTo>
                    <a:lnTo>
                      <a:pt x="46" y="295"/>
                    </a:lnTo>
                    <a:lnTo>
                      <a:pt x="39" y="253"/>
                    </a:lnTo>
                    <a:lnTo>
                      <a:pt x="37" y="251"/>
                    </a:lnTo>
                    <a:lnTo>
                      <a:pt x="37" y="261"/>
                    </a:lnTo>
                    <a:lnTo>
                      <a:pt x="42" y="290"/>
                    </a:lnTo>
                    <a:lnTo>
                      <a:pt x="37" y="264"/>
                    </a:lnTo>
                    <a:lnTo>
                      <a:pt x="35" y="255"/>
                    </a:lnTo>
                    <a:lnTo>
                      <a:pt x="38" y="278"/>
                    </a:lnTo>
                    <a:lnTo>
                      <a:pt x="35" y="274"/>
                    </a:lnTo>
                    <a:lnTo>
                      <a:pt x="36" y="292"/>
                    </a:lnTo>
                    <a:lnTo>
                      <a:pt x="34" y="284"/>
                    </a:lnTo>
                    <a:lnTo>
                      <a:pt x="33" y="291"/>
                    </a:lnTo>
                    <a:lnTo>
                      <a:pt x="33" y="310"/>
                    </a:lnTo>
                    <a:lnTo>
                      <a:pt x="45" y="403"/>
                    </a:lnTo>
                    <a:lnTo>
                      <a:pt x="32" y="310"/>
                    </a:lnTo>
                    <a:lnTo>
                      <a:pt x="32" y="290"/>
                    </a:lnTo>
                    <a:lnTo>
                      <a:pt x="32" y="277"/>
                    </a:lnTo>
                    <a:lnTo>
                      <a:pt x="29" y="284"/>
                    </a:lnTo>
                    <a:lnTo>
                      <a:pt x="7" y="345"/>
                    </a:lnTo>
                    <a:lnTo>
                      <a:pt x="30" y="278"/>
                    </a:lnTo>
                    <a:lnTo>
                      <a:pt x="32" y="261"/>
                    </a:lnTo>
                    <a:lnTo>
                      <a:pt x="30" y="264"/>
                    </a:lnTo>
                    <a:lnTo>
                      <a:pt x="33" y="244"/>
                    </a:lnTo>
                    <a:lnTo>
                      <a:pt x="30" y="252"/>
                    </a:lnTo>
                    <a:lnTo>
                      <a:pt x="26" y="282"/>
                    </a:lnTo>
                    <a:lnTo>
                      <a:pt x="30" y="250"/>
                    </a:lnTo>
                    <a:lnTo>
                      <a:pt x="32" y="236"/>
                    </a:lnTo>
                    <a:lnTo>
                      <a:pt x="31" y="236"/>
                    </a:lnTo>
                    <a:lnTo>
                      <a:pt x="29" y="244"/>
                    </a:lnTo>
                    <a:lnTo>
                      <a:pt x="23" y="260"/>
                    </a:lnTo>
                    <a:lnTo>
                      <a:pt x="5" y="272"/>
                    </a:lnTo>
                    <a:lnTo>
                      <a:pt x="23" y="258"/>
                    </a:lnTo>
                    <a:lnTo>
                      <a:pt x="30" y="238"/>
                    </a:lnTo>
                    <a:lnTo>
                      <a:pt x="31" y="223"/>
                    </a:lnTo>
                    <a:lnTo>
                      <a:pt x="29" y="223"/>
                    </a:lnTo>
                    <a:lnTo>
                      <a:pt x="31" y="208"/>
                    </a:lnTo>
                    <a:lnTo>
                      <a:pt x="28" y="212"/>
                    </a:lnTo>
                    <a:lnTo>
                      <a:pt x="15" y="240"/>
                    </a:lnTo>
                    <a:lnTo>
                      <a:pt x="28" y="211"/>
                    </a:lnTo>
                    <a:lnTo>
                      <a:pt x="31" y="193"/>
                    </a:lnTo>
                    <a:lnTo>
                      <a:pt x="28" y="198"/>
                    </a:lnTo>
                    <a:lnTo>
                      <a:pt x="30" y="184"/>
                    </a:lnTo>
                    <a:lnTo>
                      <a:pt x="26" y="193"/>
                    </a:lnTo>
                    <a:lnTo>
                      <a:pt x="29" y="172"/>
                    </a:lnTo>
                    <a:lnTo>
                      <a:pt x="26" y="183"/>
                    </a:lnTo>
                    <a:lnTo>
                      <a:pt x="15" y="228"/>
                    </a:lnTo>
                    <a:lnTo>
                      <a:pt x="26" y="183"/>
                    </a:lnTo>
                    <a:lnTo>
                      <a:pt x="29" y="157"/>
                    </a:lnTo>
                    <a:lnTo>
                      <a:pt x="26" y="162"/>
                    </a:lnTo>
                    <a:lnTo>
                      <a:pt x="7" y="187"/>
                    </a:lnTo>
                    <a:lnTo>
                      <a:pt x="26" y="161"/>
                    </a:lnTo>
                    <a:lnTo>
                      <a:pt x="29" y="138"/>
                    </a:lnTo>
                    <a:lnTo>
                      <a:pt x="26" y="142"/>
                    </a:lnTo>
                    <a:lnTo>
                      <a:pt x="28" y="129"/>
                    </a:lnTo>
                    <a:lnTo>
                      <a:pt x="26" y="133"/>
                    </a:lnTo>
                    <a:lnTo>
                      <a:pt x="16" y="197"/>
                    </a:lnTo>
                    <a:lnTo>
                      <a:pt x="26" y="128"/>
                    </a:lnTo>
                    <a:lnTo>
                      <a:pt x="26" y="111"/>
                    </a:lnTo>
                    <a:lnTo>
                      <a:pt x="23" y="119"/>
                    </a:lnTo>
                    <a:lnTo>
                      <a:pt x="18" y="155"/>
                    </a:lnTo>
                    <a:lnTo>
                      <a:pt x="24" y="108"/>
                    </a:lnTo>
                    <a:lnTo>
                      <a:pt x="26" y="94"/>
                    </a:lnTo>
                    <a:lnTo>
                      <a:pt x="23" y="100"/>
                    </a:lnTo>
                    <a:lnTo>
                      <a:pt x="16" y="129"/>
                    </a:lnTo>
                    <a:lnTo>
                      <a:pt x="0" y="145"/>
                    </a:lnTo>
                    <a:lnTo>
                      <a:pt x="16" y="127"/>
                    </a:lnTo>
                    <a:lnTo>
                      <a:pt x="23" y="96"/>
                    </a:lnTo>
                    <a:lnTo>
                      <a:pt x="23" y="76"/>
                    </a:lnTo>
                    <a:lnTo>
                      <a:pt x="21" y="86"/>
                    </a:lnTo>
                    <a:lnTo>
                      <a:pt x="22" y="68"/>
                    </a:lnTo>
                    <a:lnTo>
                      <a:pt x="11" y="115"/>
                    </a:lnTo>
                    <a:lnTo>
                      <a:pt x="21" y="65"/>
                    </a:lnTo>
                    <a:lnTo>
                      <a:pt x="23" y="51"/>
                    </a:lnTo>
                    <a:lnTo>
                      <a:pt x="19" y="62"/>
                    </a:lnTo>
                    <a:lnTo>
                      <a:pt x="20" y="40"/>
                    </a:lnTo>
                    <a:lnTo>
                      <a:pt x="15" y="50"/>
                    </a:lnTo>
                    <a:lnTo>
                      <a:pt x="0" y="88"/>
                    </a:lnTo>
                    <a:lnTo>
                      <a:pt x="15" y="49"/>
                    </a:lnTo>
                    <a:lnTo>
                      <a:pt x="18" y="27"/>
                    </a:lnTo>
                    <a:lnTo>
                      <a:pt x="15" y="33"/>
                    </a:lnTo>
                    <a:lnTo>
                      <a:pt x="16" y="16"/>
                    </a:lnTo>
                    <a:lnTo>
                      <a:pt x="14" y="21"/>
                    </a:lnTo>
                    <a:lnTo>
                      <a:pt x="13" y="8"/>
                    </a:lnTo>
                    <a:lnTo>
                      <a:pt x="14" y="3"/>
                    </a:lnTo>
                    <a:lnTo>
                      <a:pt x="1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nvGrpSpPr>
              <p:cNvPr id="70" name="Groupe 38">
                <a:extLst>
                  <a:ext uri="{FF2B5EF4-FFF2-40B4-BE49-F238E27FC236}">
                    <a16:creationId xmlns:a16="http://schemas.microsoft.com/office/drawing/2014/main" id="{61F485F0-604C-4EBC-7998-4C9021BD26D0}"/>
                  </a:ext>
                </a:extLst>
              </p:cNvPr>
              <p:cNvGrpSpPr>
                <a:grpSpLocks/>
              </p:cNvGrpSpPr>
              <p:nvPr/>
            </p:nvGrpSpPr>
            <p:grpSpPr bwMode="auto">
              <a:xfrm>
                <a:off x="139" y="3607"/>
                <a:ext cx="217" cy="566"/>
                <a:chOff x="139" y="3607"/>
                <a:chExt cx="217" cy="566"/>
              </a:xfrm>
            </p:grpSpPr>
            <p:sp>
              <p:nvSpPr>
                <p:cNvPr id="100" name="Forme libre 36">
                  <a:extLst>
                    <a:ext uri="{FF2B5EF4-FFF2-40B4-BE49-F238E27FC236}">
                      <a16:creationId xmlns:a16="http://schemas.microsoft.com/office/drawing/2014/main" id="{E322C7C1-15C6-2318-424B-0AA28126E973}"/>
                    </a:ext>
                  </a:extLst>
                </p:cNvPr>
                <p:cNvSpPr>
                  <a:spLocks/>
                </p:cNvSpPr>
                <p:nvPr/>
              </p:nvSpPr>
              <p:spPr bwMode="ltGray">
                <a:xfrm>
                  <a:off x="308" y="3918"/>
                  <a:ext cx="48" cy="255"/>
                </a:xfrm>
                <a:custGeom>
                  <a:avLst/>
                  <a:gdLst>
                    <a:gd name="T0" fmla="*/ 37 w 48"/>
                    <a:gd name="T1" fmla="*/ 0 h 255"/>
                    <a:gd name="T2" fmla="*/ 34 w 48"/>
                    <a:gd name="T3" fmla="*/ 5 h 255"/>
                    <a:gd name="T4" fmla="*/ 18 w 48"/>
                    <a:gd name="T5" fmla="*/ 50 h 255"/>
                    <a:gd name="T6" fmla="*/ 9 w 48"/>
                    <a:gd name="T7" fmla="*/ 92 h 255"/>
                    <a:gd name="T8" fmla="*/ 0 w 48"/>
                    <a:gd name="T9" fmla="*/ 145 h 255"/>
                    <a:gd name="T10" fmla="*/ 0 w 48"/>
                    <a:gd name="T11" fmla="*/ 203 h 255"/>
                    <a:gd name="T12" fmla="*/ 4 w 48"/>
                    <a:gd name="T13" fmla="*/ 254 h 255"/>
                    <a:gd name="T14" fmla="*/ 9 w 48"/>
                    <a:gd name="T15" fmla="*/ 254 h 255"/>
                    <a:gd name="T16" fmla="*/ 4 w 48"/>
                    <a:gd name="T17" fmla="*/ 203 h 255"/>
                    <a:gd name="T18" fmla="*/ 4 w 48"/>
                    <a:gd name="T19" fmla="*/ 161 h 255"/>
                    <a:gd name="T20" fmla="*/ 14 w 48"/>
                    <a:gd name="T21" fmla="*/ 115 h 255"/>
                    <a:gd name="T22" fmla="*/ 28 w 48"/>
                    <a:gd name="T23" fmla="*/ 69 h 255"/>
                    <a:gd name="T24" fmla="*/ 47 w 48"/>
                    <a:gd name="T25" fmla="*/ 11 h 255"/>
                    <a:gd name="T26" fmla="*/ 37 w 48"/>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55">
                      <a:moveTo>
                        <a:pt x="37" y="0"/>
                      </a:moveTo>
                      <a:lnTo>
                        <a:pt x="34" y="5"/>
                      </a:lnTo>
                      <a:lnTo>
                        <a:pt x="18" y="50"/>
                      </a:lnTo>
                      <a:lnTo>
                        <a:pt x="9" y="92"/>
                      </a:lnTo>
                      <a:lnTo>
                        <a:pt x="0" y="145"/>
                      </a:lnTo>
                      <a:lnTo>
                        <a:pt x="0" y="203"/>
                      </a:lnTo>
                      <a:lnTo>
                        <a:pt x="4" y="254"/>
                      </a:lnTo>
                      <a:lnTo>
                        <a:pt x="9" y="254"/>
                      </a:lnTo>
                      <a:lnTo>
                        <a:pt x="4" y="203"/>
                      </a:lnTo>
                      <a:lnTo>
                        <a:pt x="4" y="161"/>
                      </a:lnTo>
                      <a:lnTo>
                        <a:pt x="14" y="115"/>
                      </a:lnTo>
                      <a:lnTo>
                        <a:pt x="28" y="69"/>
                      </a:lnTo>
                      <a:lnTo>
                        <a:pt x="47" y="11"/>
                      </a:lnTo>
                      <a:lnTo>
                        <a:pt x="3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01" name="Forme libre 37">
                  <a:extLst>
                    <a:ext uri="{FF2B5EF4-FFF2-40B4-BE49-F238E27FC236}">
                      <a16:creationId xmlns:a16="http://schemas.microsoft.com/office/drawing/2014/main" id="{3C9AB936-AE49-5F85-F632-DCF9FD162A23}"/>
                    </a:ext>
                  </a:extLst>
                </p:cNvPr>
                <p:cNvSpPr>
                  <a:spLocks/>
                </p:cNvSpPr>
                <p:nvPr/>
              </p:nvSpPr>
              <p:spPr bwMode="ltGray">
                <a:xfrm>
                  <a:off x="139" y="3607"/>
                  <a:ext cx="186" cy="326"/>
                </a:xfrm>
                <a:custGeom>
                  <a:avLst/>
                  <a:gdLst>
                    <a:gd name="T0" fmla="*/ 84 w 186"/>
                    <a:gd name="T1" fmla="*/ 8 h 326"/>
                    <a:gd name="T2" fmla="*/ 13 w 186"/>
                    <a:gd name="T3" fmla="*/ 14 h 326"/>
                    <a:gd name="T4" fmla="*/ 79 w 186"/>
                    <a:gd name="T5" fmla="*/ 14 h 326"/>
                    <a:gd name="T6" fmla="*/ 68 w 186"/>
                    <a:gd name="T7" fmla="*/ 28 h 326"/>
                    <a:gd name="T8" fmla="*/ 68 w 186"/>
                    <a:gd name="T9" fmla="*/ 34 h 326"/>
                    <a:gd name="T10" fmla="*/ 36 w 186"/>
                    <a:gd name="T11" fmla="*/ 49 h 326"/>
                    <a:gd name="T12" fmla="*/ 60 w 186"/>
                    <a:gd name="T13" fmla="*/ 43 h 326"/>
                    <a:gd name="T14" fmla="*/ 60 w 186"/>
                    <a:gd name="T15" fmla="*/ 51 h 326"/>
                    <a:gd name="T16" fmla="*/ 66 w 186"/>
                    <a:gd name="T17" fmla="*/ 54 h 326"/>
                    <a:gd name="T18" fmla="*/ 8 w 186"/>
                    <a:gd name="T19" fmla="*/ 88 h 326"/>
                    <a:gd name="T20" fmla="*/ 63 w 186"/>
                    <a:gd name="T21" fmla="*/ 71 h 326"/>
                    <a:gd name="T22" fmla="*/ 49 w 186"/>
                    <a:gd name="T23" fmla="*/ 94 h 326"/>
                    <a:gd name="T24" fmla="*/ 8 w 186"/>
                    <a:gd name="T25" fmla="*/ 109 h 326"/>
                    <a:gd name="T26" fmla="*/ 52 w 186"/>
                    <a:gd name="T27" fmla="*/ 97 h 326"/>
                    <a:gd name="T28" fmla="*/ 18 w 186"/>
                    <a:gd name="T29" fmla="*/ 122 h 326"/>
                    <a:gd name="T30" fmla="*/ 39 w 186"/>
                    <a:gd name="T31" fmla="*/ 111 h 326"/>
                    <a:gd name="T32" fmla="*/ 52 w 186"/>
                    <a:gd name="T33" fmla="*/ 109 h 326"/>
                    <a:gd name="T34" fmla="*/ 52 w 186"/>
                    <a:gd name="T35" fmla="*/ 117 h 326"/>
                    <a:gd name="T36" fmla="*/ 44 w 186"/>
                    <a:gd name="T37" fmla="*/ 133 h 326"/>
                    <a:gd name="T38" fmla="*/ 5 w 186"/>
                    <a:gd name="T39" fmla="*/ 154 h 326"/>
                    <a:gd name="T40" fmla="*/ 49 w 186"/>
                    <a:gd name="T41" fmla="*/ 136 h 326"/>
                    <a:gd name="T42" fmla="*/ 42 w 186"/>
                    <a:gd name="T43" fmla="*/ 160 h 326"/>
                    <a:gd name="T44" fmla="*/ 32 w 186"/>
                    <a:gd name="T45" fmla="*/ 174 h 326"/>
                    <a:gd name="T46" fmla="*/ 36 w 186"/>
                    <a:gd name="T47" fmla="*/ 174 h 326"/>
                    <a:gd name="T48" fmla="*/ 36 w 186"/>
                    <a:gd name="T49" fmla="*/ 182 h 326"/>
                    <a:gd name="T50" fmla="*/ 8 w 186"/>
                    <a:gd name="T51" fmla="*/ 202 h 326"/>
                    <a:gd name="T52" fmla="*/ 32 w 186"/>
                    <a:gd name="T53" fmla="*/ 199 h 326"/>
                    <a:gd name="T54" fmla="*/ 32 w 186"/>
                    <a:gd name="T55" fmla="*/ 202 h 326"/>
                    <a:gd name="T56" fmla="*/ 34 w 186"/>
                    <a:gd name="T57" fmla="*/ 211 h 326"/>
                    <a:gd name="T58" fmla="*/ 28 w 186"/>
                    <a:gd name="T59" fmla="*/ 228 h 326"/>
                    <a:gd name="T60" fmla="*/ 34 w 186"/>
                    <a:gd name="T61" fmla="*/ 237 h 326"/>
                    <a:gd name="T62" fmla="*/ 36 w 186"/>
                    <a:gd name="T63" fmla="*/ 273 h 326"/>
                    <a:gd name="T64" fmla="*/ 42 w 186"/>
                    <a:gd name="T65" fmla="*/ 228 h 326"/>
                    <a:gd name="T66" fmla="*/ 86 w 186"/>
                    <a:gd name="T67" fmla="*/ 325 h 326"/>
                    <a:gd name="T68" fmla="*/ 60 w 186"/>
                    <a:gd name="T69" fmla="*/ 211 h 326"/>
                    <a:gd name="T70" fmla="*/ 60 w 186"/>
                    <a:gd name="T71" fmla="*/ 208 h 326"/>
                    <a:gd name="T72" fmla="*/ 63 w 186"/>
                    <a:gd name="T73" fmla="*/ 199 h 326"/>
                    <a:gd name="T74" fmla="*/ 100 w 186"/>
                    <a:gd name="T75" fmla="*/ 256 h 326"/>
                    <a:gd name="T76" fmla="*/ 76 w 186"/>
                    <a:gd name="T77" fmla="*/ 225 h 326"/>
                    <a:gd name="T78" fmla="*/ 68 w 186"/>
                    <a:gd name="T79" fmla="*/ 174 h 326"/>
                    <a:gd name="T80" fmla="*/ 70 w 186"/>
                    <a:gd name="T81" fmla="*/ 160 h 326"/>
                    <a:gd name="T82" fmla="*/ 84 w 186"/>
                    <a:gd name="T83" fmla="*/ 193 h 326"/>
                    <a:gd name="T84" fmla="*/ 76 w 186"/>
                    <a:gd name="T85" fmla="*/ 142 h 326"/>
                    <a:gd name="T86" fmla="*/ 89 w 186"/>
                    <a:gd name="T87" fmla="*/ 133 h 326"/>
                    <a:gd name="T88" fmla="*/ 100 w 186"/>
                    <a:gd name="T89" fmla="*/ 168 h 326"/>
                    <a:gd name="T90" fmla="*/ 86 w 186"/>
                    <a:gd name="T91" fmla="*/ 109 h 326"/>
                    <a:gd name="T92" fmla="*/ 89 w 186"/>
                    <a:gd name="T93" fmla="*/ 102 h 326"/>
                    <a:gd name="T94" fmla="*/ 92 w 186"/>
                    <a:gd name="T95" fmla="*/ 74 h 326"/>
                    <a:gd name="T96" fmla="*/ 105 w 186"/>
                    <a:gd name="T97" fmla="*/ 76 h 326"/>
                    <a:gd name="T98" fmla="*/ 152 w 186"/>
                    <a:gd name="T99" fmla="*/ 151 h 326"/>
                    <a:gd name="T100" fmla="*/ 118 w 186"/>
                    <a:gd name="T101" fmla="*/ 109 h 326"/>
                    <a:gd name="T102" fmla="*/ 100 w 186"/>
                    <a:gd name="T103" fmla="*/ 49 h 326"/>
                    <a:gd name="T104" fmla="*/ 105 w 186"/>
                    <a:gd name="T105" fmla="*/ 38 h 326"/>
                    <a:gd name="T106" fmla="*/ 128 w 186"/>
                    <a:gd name="T107" fmla="*/ 71 h 326"/>
                    <a:gd name="T108" fmla="*/ 123 w 186"/>
                    <a:gd name="T109" fmla="*/ 68 h 326"/>
                    <a:gd name="T110" fmla="*/ 113 w 186"/>
                    <a:gd name="T111" fmla="*/ 22 h 326"/>
                    <a:gd name="T112" fmla="*/ 142 w 186"/>
                    <a:gd name="T113" fmla="*/ 68 h 326"/>
                    <a:gd name="T114" fmla="*/ 123 w 186"/>
                    <a:gd name="T115" fmla="*/ 46 h 326"/>
                    <a:gd name="T116" fmla="*/ 108 w 186"/>
                    <a:gd name="T117" fmla="*/ 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326">
                      <a:moveTo>
                        <a:pt x="104" y="4"/>
                      </a:moveTo>
                      <a:lnTo>
                        <a:pt x="92" y="0"/>
                      </a:lnTo>
                      <a:lnTo>
                        <a:pt x="84" y="8"/>
                      </a:lnTo>
                      <a:lnTo>
                        <a:pt x="76" y="11"/>
                      </a:lnTo>
                      <a:lnTo>
                        <a:pt x="58" y="14"/>
                      </a:lnTo>
                      <a:lnTo>
                        <a:pt x="13" y="14"/>
                      </a:lnTo>
                      <a:lnTo>
                        <a:pt x="58" y="16"/>
                      </a:lnTo>
                      <a:lnTo>
                        <a:pt x="70" y="11"/>
                      </a:lnTo>
                      <a:lnTo>
                        <a:pt x="79" y="14"/>
                      </a:lnTo>
                      <a:lnTo>
                        <a:pt x="68" y="19"/>
                      </a:lnTo>
                      <a:lnTo>
                        <a:pt x="76" y="19"/>
                      </a:lnTo>
                      <a:lnTo>
                        <a:pt x="68" y="28"/>
                      </a:lnTo>
                      <a:lnTo>
                        <a:pt x="10" y="76"/>
                      </a:lnTo>
                      <a:lnTo>
                        <a:pt x="70" y="28"/>
                      </a:lnTo>
                      <a:lnTo>
                        <a:pt x="68" y="34"/>
                      </a:lnTo>
                      <a:lnTo>
                        <a:pt x="60" y="43"/>
                      </a:lnTo>
                      <a:lnTo>
                        <a:pt x="52" y="46"/>
                      </a:lnTo>
                      <a:lnTo>
                        <a:pt x="36" y="49"/>
                      </a:lnTo>
                      <a:lnTo>
                        <a:pt x="10" y="43"/>
                      </a:lnTo>
                      <a:lnTo>
                        <a:pt x="52" y="49"/>
                      </a:lnTo>
                      <a:lnTo>
                        <a:pt x="60" y="43"/>
                      </a:lnTo>
                      <a:lnTo>
                        <a:pt x="68" y="40"/>
                      </a:lnTo>
                      <a:lnTo>
                        <a:pt x="66" y="49"/>
                      </a:lnTo>
                      <a:lnTo>
                        <a:pt x="60" y="51"/>
                      </a:lnTo>
                      <a:lnTo>
                        <a:pt x="8" y="79"/>
                      </a:lnTo>
                      <a:lnTo>
                        <a:pt x="60" y="54"/>
                      </a:lnTo>
                      <a:lnTo>
                        <a:pt x="66" y="54"/>
                      </a:lnTo>
                      <a:lnTo>
                        <a:pt x="60" y="62"/>
                      </a:lnTo>
                      <a:lnTo>
                        <a:pt x="52" y="71"/>
                      </a:lnTo>
                      <a:lnTo>
                        <a:pt x="8" y="88"/>
                      </a:lnTo>
                      <a:lnTo>
                        <a:pt x="58" y="68"/>
                      </a:lnTo>
                      <a:lnTo>
                        <a:pt x="60" y="68"/>
                      </a:lnTo>
                      <a:lnTo>
                        <a:pt x="63" y="71"/>
                      </a:lnTo>
                      <a:lnTo>
                        <a:pt x="52" y="82"/>
                      </a:lnTo>
                      <a:lnTo>
                        <a:pt x="63" y="79"/>
                      </a:lnTo>
                      <a:lnTo>
                        <a:pt x="49" y="94"/>
                      </a:lnTo>
                      <a:lnTo>
                        <a:pt x="39" y="102"/>
                      </a:lnTo>
                      <a:lnTo>
                        <a:pt x="18" y="109"/>
                      </a:lnTo>
                      <a:lnTo>
                        <a:pt x="8" y="109"/>
                      </a:lnTo>
                      <a:lnTo>
                        <a:pt x="26" y="106"/>
                      </a:lnTo>
                      <a:lnTo>
                        <a:pt x="47" y="99"/>
                      </a:lnTo>
                      <a:lnTo>
                        <a:pt x="52" y="97"/>
                      </a:lnTo>
                      <a:lnTo>
                        <a:pt x="47" y="106"/>
                      </a:lnTo>
                      <a:lnTo>
                        <a:pt x="36" y="117"/>
                      </a:lnTo>
                      <a:lnTo>
                        <a:pt x="18" y="122"/>
                      </a:lnTo>
                      <a:lnTo>
                        <a:pt x="0" y="128"/>
                      </a:lnTo>
                      <a:lnTo>
                        <a:pt x="23" y="120"/>
                      </a:lnTo>
                      <a:lnTo>
                        <a:pt x="39" y="111"/>
                      </a:lnTo>
                      <a:lnTo>
                        <a:pt x="52" y="102"/>
                      </a:lnTo>
                      <a:lnTo>
                        <a:pt x="55" y="99"/>
                      </a:lnTo>
                      <a:lnTo>
                        <a:pt x="52" y="109"/>
                      </a:lnTo>
                      <a:lnTo>
                        <a:pt x="58" y="106"/>
                      </a:lnTo>
                      <a:lnTo>
                        <a:pt x="63" y="109"/>
                      </a:lnTo>
                      <a:lnTo>
                        <a:pt x="52" y="117"/>
                      </a:lnTo>
                      <a:lnTo>
                        <a:pt x="52" y="122"/>
                      </a:lnTo>
                      <a:lnTo>
                        <a:pt x="39" y="133"/>
                      </a:lnTo>
                      <a:lnTo>
                        <a:pt x="44" y="133"/>
                      </a:lnTo>
                      <a:lnTo>
                        <a:pt x="39" y="140"/>
                      </a:lnTo>
                      <a:lnTo>
                        <a:pt x="21" y="151"/>
                      </a:lnTo>
                      <a:lnTo>
                        <a:pt x="5" y="154"/>
                      </a:lnTo>
                      <a:lnTo>
                        <a:pt x="28" y="147"/>
                      </a:lnTo>
                      <a:lnTo>
                        <a:pt x="42" y="140"/>
                      </a:lnTo>
                      <a:lnTo>
                        <a:pt x="49" y="136"/>
                      </a:lnTo>
                      <a:lnTo>
                        <a:pt x="49" y="145"/>
                      </a:lnTo>
                      <a:lnTo>
                        <a:pt x="49" y="147"/>
                      </a:lnTo>
                      <a:lnTo>
                        <a:pt x="42" y="160"/>
                      </a:lnTo>
                      <a:lnTo>
                        <a:pt x="34" y="168"/>
                      </a:lnTo>
                      <a:lnTo>
                        <a:pt x="39" y="168"/>
                      </a:lnTo>
                      <a:lnTo>
                        <a:pt x="32" y="174"/>
                      </a:lnTo>
                      <a:lnTo>
                        <a:pt x="5" y="188"/>
                      </a:lnTo>
                      <a:lnTo>
                        <a:pt x="23" y="179"/>
                      </a:lnTo>
                      <a:lnTo>
                        <a:pt x="36" y="174"/>
                      </a:lnTo>
                      <a:lnTo>
                        <a:pt x="36" y="182"/>
                      </a:lnTo>
                      <a:lnTo>
                        <a:pt x="28" y="185"/>
                      </a:lnTo>
                      <a:lnTo>
                        <a:pt x="36" y="182"/>
                      </a:lnTo>
                      <a:lnTo>
                        <a:pt x="36" y="188"/>
                      </a:lnTo>
                      <a:lnTo>
                        <a:pt x="32" y="193"/>
                      </a:lnTo>
                      <a:lnTo>
                        <a:pt x="8" y="202"/>
                      </a:lnTo>
                      <a:lnTo>
                        <a:pt x="28" y="193"/>
                      </a:lnTo>
                      <a:lnTo>
                        <a:pt x="28" y="196"/>
                      </a:lnTo>
                      <a:lnTo>
                        <a:pt x="32" y="199"/>
                      </a:lnTo>
                      <a:lnTo>
                        <a:pt x="8" y="219"/>
                      </a:lnTo>
                      <a:lnTo>
                        <a:pt x="26" y="204"/>
                      </a:lnTo>
                      <a:lnTo>
                        <a:pt x="32" y="202"/>
                      </a:lnTo>
                      <a:lnTo>
                        <a:pt x="34" y="208"/>
                      </a:lnTo>
                      <a:lnTo>
                        <a:pt x="28" y="213"/>
                      </a:lnTo>
                      <a:lnTo>
                        <a:pt x="34" y="211"/>
                      </a:lnTo>
                      <a:lnTo>
                        <a:pt x="28" y="228"/>
                      </a:lnTo>
                      <a:lnTo>
                        <a:pt x="5" y="248"/>
                      </a:lnTo>
                      <a:lnTo>
                        <a:pt x="28" y="228"/>
                      </a:lnTo>
                      <a:lnTo>
                        <a:pt x="26" y="237"/>
                      </a:lnTo>
                      <a:lnTo>
                        <a:pt x="34" y="228"/>
                      </a:lnTo>
                      <a:lnTo>
                        <a:pt x="34" y="237"/>
                      </a:lnTo>
                      <a:lnTo>
                        <a:pt x="36" y="276"/>
                      </a:lnTo>
                      <a:lnTo>
                        <a:pt x="60" y="325"/>
                      </a:lnTo>
                      <a:lnTo>
                        <a:pt x="36" y="273"/>
                      </a:lnTo>
                      <a:lnTo>
                        <a:pt x="36" y="253"/>
                      </a:lnTo>
                      <a:lnTo>
                        <a:pt x="39" y="239"/>
                      </a:lnTo>
                      <a:lnTo>
                        <a:pt x="42" y="228"/>
                      </a:lnTo>
                      <a:lnTo>
                        <a:pt x="47" y="208"/>
                      </a:lnTo>
                      <a:lnTo>
                        <a:pt x="52" y="216"/>
                      </a:lnTo>
                      <a:lnTo>
                        <a:pt x="86" y="325"/>
                      </a:lnTo>
                      <a:lnTo>
                        <a:pt x="55" y="216"/>
                      </a:lnTo>
                      <a:lnTo>
                        <a:pt x="55" y="204"/>
                      </a:lnTo>
                      <a:lnTo>
                        <a:pt x="60" y="211"/>
                      </a:lnTo>
                      <a:lnTo>
                        <a:pt x="66" y="316"/>
                      </a:lnTo>
                      <a:lnTo>
                        <a:pt x="63" y="225"/>
                      </a:lnTo>
                      <a:lnTo>
                        <a:pt x="60" y="208"/>
                      </a:lnTo>
                      <a:lnTo>
                        <a:pt x="58" y="202"/>
                      </a:lnTo>
                      <a:lnTo>
                        <a:pt x="60" y="188"/>
                      </a:lnTo>
                      <a:lnTo>
                        <a:pt x="63" y="199"/>
                      </a:lnTo>
                      <a:lnTo>
                        <a:pt x="70" y="222"/>
                      </a:lnTo>
                      <a:lnTo>
                        <a:pt x="79" y="237"/>
                      </a:lnTo>
                      <a:lnTo>
                        <a:pt x="100" y="256"/>
                      </a:lnTo>
                      <a:lnTo>
                        <a:pt x="145" y="294"/>
                      </a:lnTo>
                      <a:lnTo>
                        <a:pt x="86" y="239"/>
                      </a:lnTo>
                      <a:lnTo>
                        <a:pt x="76" y="225"/>
                      </a:lnTo>
                      <a:lnTo>
                        <a:pt x="70" y="216"/>
                      </a:lnTo>
                      <a:lnTo>
                        <a:pt x="66" y="204"/>
                      </a:lnTo>
                      <a:lnTo>
                        <a:pt x="68" y="174"/>
                      </a:lnTo>
                      <a:lnTo>
                        <a:pt x="70" y="182"/>
                      </a:lnTo>
                      <a:lnTo>
                        <a:pt x="70" y="165"/>
                      </a:lnTo>
                      <a:lnTo>
                        <a:pt x="70" y="160"/>
                      </a:lnTo>
                      <a:lnTo>
                        <a:pt x="76" y="174"/>
                      </a:lnTo>
                      <a:lnTo>
                        <a:pt x="126" y="279"/>
                      </a:lnTo>
                      <a:lnTo>
                        <a:pt x="84" y="193"/>
                      </a:lnTo>
                      <a:lnTo>
                        <a:pt x="79" y="185"/>
                      </a:lnTo>
                      <a:lnTo>
                        <a:pt x="76" y="174"/>
                      </a:lnTo>
                      <a:lnTo>
                        <a:pt x="76" y="142"/>
                      </a:lnTo>
                      <a:lnTo>
                        <a:pt x="79" y="145"/>
                      </a:lnTo>
                      <a:lnTo>
                        <a:pt x="81" y="128"/>
                      </a:lnTo>
                      <a:lnTo>
                        <a:pt x="89" y="133"/>
                      </a:lnTo>
                      <a:lnTo>
                        <a:pt x="128" y="251"/>
                      </a:lnTo>
                      <a:lnTo>
                        <a:pt x="108" y="193"/>
                      </a:lnTo>
                      <a:lnTo>
                        <a:pt x="100" y="168"/>
                      </a:lnTo>
                      <a:lnTo>
                        <a:pt x="89" y="145"/>
                      </a:lnTo>
                      <a:lnTo>
                        <a:pt x="89" y="131"/>
                      </a:lnTo>
                      <a:lnTo>
                        <a:pt x="86" y="109"/>
                      </a:lnTo>
                      <a:lnTo>
                        <a:pt x="92" y="111"/>
                      </a:lnTo>
                      <a:lnTo>
                        <a:pt x="113" y="228"/>
                      </a:lnTo>
                      <a:lnTo>
                        <a:pt x="89" y="102"/>
                      </a:lnTo>
                      <a:lnTo>
                        <a:pt x="89" y="91"/>
                      </a:lnTo>
                      <a:lnTo>
                        <a:pt x="92" y="99"/>
                      </a:lnTo>
                      <a:lnTo>
                        <a:pt x="92" y="74"/>
                      </a:lnTo>
                      <a:lnTo>
                        <a:pt x="97" y="82"/>
                      </a:lnTo>
                      <a:lnTo>
                        <a:pt x="97" y="68"/>
                      </a:lnTo>
                      <a:lnTo>
                        <a:pt x="105" y="76"/>
                      </a:lnTo>
                      <a:lnTo>
                        <a:pt x="116" y="106"/>
                      </a:lnTo>
                      <a:lnTo>
                        <a:pt x="128" y="122"/>
                      </a:lnTo>
                      <a:lnTo>
                        <a:pt x="152" y="151"/>
                      </a:lnTo>
                      <a:lnTo>
                        <a:pt x="166" y="177"/>
                      </a:lnTo>
                      <a:lnTo>
                        <a:pt x="128" y="122"/>
                      </a:lnTo>
                      <a:lnTo>
                        <a:pt x="118" y="109"/>
                      </a:lnTo>
                      <a:lnTo>
                        <a:pt x="108" y="88"/>
                      </a:lnTo>
                      <a:lnTo>
                        <a:pt x="105" y="74"/>
                      </a:lnTo>
                      <a:lnTo>
                        <a:pt x="100" y="49"/>
                      </a:lnTo>
                      <a:lnTo>
                        <a:pt x="102" y="51"/>
                      </a:lnTo>
                      <a:lnTo>
                        <a:pt x="108" y="49"/>
                      </a:lnTo>
                      <a:lnTo>
                        <a:pt x="105" y="38"/>
                      </a:lnTo>
                      <a:lnTo>
                        <a:pt x="110" y="49"/>
                      </a:lnTo>
                      <a:lnTo>
                        <a:pt x="116" y="60"/>
                      </a:lnTo>
                      <a:lnTo>
                        <a:pt x="128" y="71"/>
                      </a:lnTo>
                      <a:lnTo>
                        <a:pt x="148" y="82"/>
                      </a:lnTo>
                      <a:lnTo>
                        <a:pt x="185" y="111"/>
                      </a:lnTo>
                      <a:lnTo>
                        <a:pt x="123" y="68"/>
                      </a:lnTo>
                      <a:lnTo>
                        <a:pt x="116" y="57"/>
                      </a:lnTo>
                      <a:lnTo>
                        <a:pt x="113" y="51"/>
                      </a:lnTo>
                      <a:lnTo>
                        <a:pt x="113" y="22"/>
                      </a:lnTo>
                      <a:lnTo>
                        <a:pt x="118" y="31"/>
                      </a:lnTo>
                      <a:lnTo>
                        <a:pt x="126" y="46"/>
                      </a:lnTo>
                      <a:lnTo>
                        <a:pt x="142" y="68"/>
                      </a:lnTo>
                      <a:lnTo>
                        <a:pt x="163" y="91"/>
                      </a:lnTo>
                      <a:lnTo>
                        <a:pt x="168" y="102"/>
                      </a:lnTo>
                      <a:lnTo>
                        <a:pt x="123" y="46"/>
                      </a:lnTo>
                      <a:lnTo>
                        <a:pt x="118" y="25"/>
                      </a:lnTo>
                      <a:lnTo>
                        <a:pt x="120" y="11"/>
                      </a:lnTo>
                      <a:lnTo>
                        <a:pt x="108" y="2"/>
                      </a:lnTo>
                      <a:lnTo>
                        <a:pt x="104" y="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sp>
            <p:nvSpPr>
              <p:cNvPr id="71" name="Forme libre 39">
                <a:extLst>
                  <a:ext uri="{FF2B5EF4-FFF2-40B4-BE49-F238E27FC236}">
                    <a16:creationId xmlns:a16="http://schemas.microsoft.com/office/drawing/2014/main" id="{CA89B01A-6776-2B06-51D5-6302A5769BF2}"/>
                  </a:ext>
                </a:extLst>
              </p:cNvPr>
              <p:cNvSpPr>
                <a:spLocks/>
              </p:cNvSpPr>
              <p:nvPr/>
            </p:nvSpPr>
            <p:spPr bwMode="ltGray">
              <a:xfrm>
                <a:off x="43" y="3130"/>
                <a:ext cx="108" cy="566"/>
              </a:xfrm>
              <a:custGeom>
                <a:avLst/>
                <a:gdLst>
                  <a:gd name="T0" fmla="*/ 48 w 108"/>
                  <a:gd name="T1" fmla="*/ 15 h 566"/>
                  <a:gd name="T2" fmla="*/ 8 w 108"/>
                  <a:gd name="T3" fmla="*/ 24 h 566"/>
                  <a:gd name="T4" fmla="*/ 45 w 108"/>
                  <a:gd name="T5" fmla="*/ 24 h 566"/>
                  <a:gd name="T6" fmla="*/ 38 w 108"/>
                  <a:gd name="T7" fmla="*/ 50 h 566"/>
                  <a:gd name="T8" fmla="*/ 38 w 108"/>
                  <a:gd name="T9" fmla="*/ 59 h 566"/>
                  <a:gd name="T10" fmla="*/ 20 w 108"/>
                  <a:gd name="T11" fmla="*/ 83 h 566"/>
                  <a:gd name="T12" fmla="*/ 35 w 108"/>
                  <a:gd name="T13" fmla="*/ 75 h 566"/>
                  <a:gd name="T14" fmla="*/ 35 w 108"/>
                  <a:gd name="T15" fmla="*/ 90 h 566"/>
                  <a:gd name="T16" fmla="*/ 38 w 108"/>
                  <a:gd name="T17" fmla="*/ 94 h 566"/>
                  <a:gd name="T18" fmla="*/ 3 w 108"/>
                  <a:gd name="T19" fmla="*/ 154 h 566"/>
                  <a:gd name="T20" fmla="*/ 36 w 108"/>
                  <a:gd name="T21" fmla="*/ 124 h 566"/>
                  <a:gd name="T22" fmla="*/ 28 w 108"/>
                  <a:gd name="T23" fmla="*/ 163 h 566"/>
                  <a:gd name="T24" fmla="*/ 3 w 108"/>
                  <a:gd name="T25" fmla="*/ 188 h 566"/>
                  <a:gd name="T26" fmla="*/ 30 w 108"/>
                  <a:gd name="T27" fmla="*/ 168 h 566"/>
                  <a:gd name="T28" fmla="*/ 10 w 108"/>
                  <a:gd name="T29" fmla="*/ 214 h 566"/>
                  <a:gd name="T30" fmla="*/ 21 w 108"/>
                  <a:gd name="T31" fmla="*/ 192 h 566"/>
                  <a:gd name="T32" fmla="*/ 30 w 108"/>
                  <a:gd name="T33" fmla="*/ 188 h 566"/>
                  <a:gd name="T34" fmla="*/ 30 w 108"/>
                  <a:gd name="T35" fmla="*/ 203 h 566"/>
                  <a:gd name="T36" fmla="*/ 26 w 108"/>
                  <a:gd name="T37" fmla="*/ 232 h 566"/>
                  <a:gd name="T38" fmla="*/ 2 w 108"/>
                  <a:gd name="T39" fmla="*/ 267 h 566"/>
                  <a:gd name="T40" fmla="*/ 28 w 108"/>
                  <a:gd name="T41" fmla="*/ 238 h 566"/>
                  <a:gd name="T42" fmla="*/ 24 w 108"/>
                  <a:gd name="T43" fmla="*/ 278 h 566"/>
                  <a:gd name="T44" fmla="*/ 18 w 108"/>
                  <a:gd name="T45" fmla="*/ 302 h 566"/>
                  <a:gd name="T46" fmla="*/ 20 w 108"/>
                  <a:gd name="T47" fmla="*/ 302 h 566"/>
                  <a:gd name="T48" fmla="*/ 20 w 108"/>
                  <a:gd name="T49" fmla="*/ 318 h 566"/>
                  <a:gd name="T50" fmla="*/ 3 w 108"/>
                  <a:gd name="T51" fmla="*/ 351 h 566"/>
                  <a:gd name="T52" fmla="*/ 18 w 108"/>
                  <a:gd name="T53" fmla="*/ 347 h 566"/>
                  <a:gd name="T54" fmla="*/ 18 w 108"/>
                  <a:gd name="T55" fmla="*/ 351 h 566"/>
                  <a:gd name="T56" fmla="*/ 19 w 108"/>
                  <a:gd name="T57" fmla="*/ 367 h 566"/>
                  <a:gd name="T58" fmla="*/ 16 w 108"/>
                  <a:gd name="T59" fmla="*/ 396 h 566"/>
                  <a:gd name="T60" fmla="*/ 19 w 108"/>
                  <a:gd name="T61" fmla="*/ 411 h 566"/>
                  <a:gd name="T62" fmla="*/ 20 w 108"/>
                  <a:gd name="T63" fmla="*/ 475 h 566"/>
                  <a:gd name="T64" fmla="*/ 24 w 108"/>
                  <a:gd name="T65" fmla="*/ 396 h 566"/>
                  <a:gd name="T66" fmla="*/ 50 w 108"/>
                  <a:gd name="T67" fmla="*/ 565 h 566"/>
                  <a:gd name="T68" fmla="*/ 35 w 108"/>
                  <a:gd name="T69" fmla="*/ 367 h 566"/>
                  <a:gd name="T70" fmla="*/ 35 w 108"/>
                  <a:gd name="T71" fmla="*/ 362 h 566"/>
                  <a:gd name="T72" fmla="*/ 36 w 108"/>
                  <a:gd name="T73" fmla="*/ 347 h 566"/>
                  <a:gd name="T74" fmla="*/ 58 w 108"/>
                  <a:gd name="T75" fmla="*/ 446 h 566"/>
                  <a:gd name="T76" fmla="*/ 44 w 108"/>
                  <a:gd name="T77" fmla="*/ 391 h 566"/>
                  <a:gd name="T78" fmla="*/ 38 w 108"/>
                  <a:gd name="T79" fmla="*/ 302 h 566"/>
                  <a:gd name="T80" fmla="*/ 40 w 108"/>
                  <a:gd name="T81" fmla="*/ 278 h 566"/>
                  <a:gd name="T82" fmla="*/ 48 w 108"/>
                  <a:gd name="T83" fmla="*/ 336 h 566"/>
                  <a:gd name="T84" fmla="*/ 44 w 108"/>
                  <a:gd name="T85" fmla="*/ 248 h 566"/>
                  <a:gd name="T86" fmla="*/ 52 w 108"/>
                  <a:gd name="T87" fmla="*/ 232 h 566"/>
                  <a:gd name="T88" fmla="*/ 58 w 108"/>
                  <a:gd name="T89" fmla="*/ 292 h 566"/>
                  <a:gd name="T90" fmla="*/ 50 w 108"/>
                  <a:gd name="T91" fmla="*/ 188 h 566"/>
                  <a:gd name="T92" fmla="*/ 52 w 108"/>
                  <a:gd name="T93" fmla="*/ 177 h 566"/>
                  <a:gd name="T94" fmla="*/ 53 w 108"/>
                  <a:gd name="T95" fmla="*/ 128 h 566"/>
                  <a:gd name="T96" fmla="*/ 61 w 108"/>
                  <a:gd name="T97" fmla="*/ 135 h 566"/>
                  <a:gd name="T98" fmla="*/ 88 w 108"/>
                  <a:gd name="T99" fmla="*/ 263 h 566"/>
                  <a:gd name="T100" fmla="*/ 68 w 108"/>
                  <a:gd name="T101" fmla="*/ 188 h 566"/>
                  <a:gd name="T102" fmla="*/ 58 w 108"/>
                  <a:gd name="T103" fmla="*/ 83 h 566"/>
                  <a:gd name="T104" fmla="*/ 61 w 108"/>
                  <a:gd name="T105" fmla="*/ 65 h 566"/>
                  <a:gd name="T106" fmla="*/ 74 w 108"/>
                  <a:gd name="T107" fmla="*/ 124 h 566"/>
                  <a:gd name="T108" fmla="*/ 71 w 108"/>
                  <a:gd name="T109" fmla="*/ 118 h 566"/>
                  <a:gd name="T110" fmla="*/ 65 w 108"/>
                  <a:gd name="T111" fmla="*/ 40 h 566"/>
                  <a:gd name="T112" fmla="*/ 82 w 108"/>
                  <a:gd name="T113" fmla="*/ 118 h 566"/>
                  <a:gd name="T114" fmla="*/ 71 w 108"/>
                  <a:gd name="T115" fmla="*/ 79 h 566"/>
                  <a:gd name="T116" fmla="*/ 62 w 108"/>
                  <a:gd name="T117" fmla="*/ 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 h="566">
                    <a:moveTo>
                      <a:pt x="60" y="7"/>
                    </a:moveTo>
                    <a:lnTo>
                      <a:pt x="53" y="0"/>
                    </a:lnTo>
                    <a:lnTo>
                      <a:pt x="48" y="15"/>
                    </a:lnTo>
                    <a:lnTo>
                      <a:pt x="44" y="19"/>
                    </a:lnTo>
                    <a:lnTo>
                      <a:pt x="33" y="24"/>
                    </a:lnTo>
                    <a:lnTo>
                      <a:pt x="8" y="24"/>
                    </a:lnTo>
                    <a:lnTo>
                      <a:pt x="33" y="29"/>
                    </a:lnTo>
                    <a:lnTo>
                      <a:pt x="40" y="19"/>
                    </a:lnTo>
                    <a:lnTo>
                      <a:pt x="45" y="24"/>
                    </a:lnTo>
                    <a:lnTo>
                      <a:pt x="38" y="35"/>
                    </a:lnTo>
                    <a:lnTo>
                      <a:pt x="44" y="35"/>
                    </a:lnTo>
                    <a:lnTo>
                      <a:pt x="38" y="50"/>
                    </a:lnTo>
                    <a:lnTo>
                      <a:pt x="5" y="135"/>
                    </a:lnTo>
                    <a:lnTo>
                      <a:pt x="40" y="50"/>
                    </a:lnTo>
                    <a:lnTo>
                      <a:pt x="38" y="59"/>
                    </a:lnTo>
                    <a:lnTo>
                      <a:pt x="35" y="75"/>
                    </a:lnTo>
                    <a:lnTo>
                      <a:pt x="30" y="79"/>
                    </a:lnTo>
                    <a:lnTo>
                      <a:pt x="20" y="83"/>
                    </a:lnTo>
                    <a:lnTo>
                      <a:pt x="5" y="75"/>
                    </a:lnTo>
                    <a:lnTo>
                      <a:pt x="30" y="83"/>
                    </a:lnTo>
                    <a:lnTo>
                      <a:pt x="35" y="75"/>
                    </a:lnTo>
                    <a:lnTo>
                      <a:pt x="38" y="68"/>
                    </a:lnTo>
                    <a:lnTo>
                      <a:pt x="38" y="83"/>
                    </a:lnTo>
                    <a:lnTo>
                      <a:pt x="35" y="90"/>
                    </a:lnTo>
                    <a:lnTo>
                      <a:pt x="3" y="139"/>
                    </a:lnTo>
                    <a:lnTo>
                      <a:pt x="35" y="94"/>
                    </a:lnTo>
                    <a:lnTo>
                      <a:pt x="38" y="94"/>
                    </a:lnTo>
                    <a:lnTo>
                      <a:pt x="35" y="108"/>
                    </a:lnTo>
                    <a:lnTo>
                      <a:pt x="30" y="124"/>
                    </a:lnTo>
                    <a:lnTo>
                      <a:pt x="3" y="154"/>
                    </a:lnTo>
                    <a:lnTo>
                      <a:pt x="33" y="118"/>
                    </a:lnTo>
                    <a:lnTo>
                      <a:pt x="35" y="118"/>
                    </a:lnTo>
                    <a:lnTo>
                      <a:pt x="36" y="124"/>
                    </a:lnTo>
                    <a:lnTo>
                      <a:pt x="30" y="143"/>
                    </a:lnTo>
                    <a:lnTo>
                      <a:pt x="36" y="139"/>
                    </a:lnTo>
                    <a:lnTo>
                      <a:pt x="28" y="163"/>
                    </a:lnTo>
                    <a:lnTo>
                      <a:pt x="21" y="177"/>
                    </a:lnTo>
                    <a:lnTo>
                      <a:pt x="10" y="188"/>
                    </a:lnTo>
                    <a:lnTo>
                      <a:pt x="3" y="188"/>
                    </a:lnTo>
                    <a:lnTo>
                      <a:pt x="15" y="183"/>
                    </a:lnTo>
                    <a:lnTo>
                      <a:pt x="27" y="173"/>
                    </a:lnTo>
                    <a:lnTo>
                      <a:pt x="30" y="168"/>
                    </a:lnTo>
                    <a:lnTo>
                      <a:pt x="27" y="183"/>
                    </a:lnTo>
                    <a:lnTo>
                      <a:pt x="20" y="203"/>
                    </a:lnTo>
                    <a:lnTo>
                      <a:pt x="10" y="214"/>
                    </a:lnTo>
                    <a:lnTo>
                      <a:pt x="0" y="221"/>
                    </a:lnTo>
                    <a:lnTo>
                      <a:pt x="13" y="208"/>
                    </a:lnTo>
                    <a:lnTo>
                      <a:pt x="21" y="192"/>
                    </a:lnTo>
                    <a:lnTo>
                      <a:pt x="30" y="177"/>
                    </a:lnTo>
                    <a:lnTo>
                      <a:pt x="31" y="173"/>
                    </a:lnTo>
                    <a:lnTo>
                      <a:pt x="30" y="188"/>
                    </a:lnTo>
                    <a:lnTo>
                      <a:pt x="33" y="183"/>
                    </a:lnTo>
                    <a:lnTo>
                      <a:pt x="36" y="188"/>
                    </a:lnTo>
                    <a:lnTo>
                      <a:pt x="30" y="203"/>
                    </a:lnTo>
                    <a:lnTo>
                      <a:pt x="30" y="214"/>
                    </a:lnTo>
                    <a:lnTo>
                      <a:pt x="21" y="232"/>
                    </a:lnTo>
                    <a:lnTo>
                      <a:pt x="26" y="232"/>
                    </a:lnTo>
                    <a:lnTo>
                      <a:pt x="21" y="243"/>
                    </a:lnTo>
                    <a:lnTo>
                      <a:pt x="11" y="263"/>
                    </a:lnTo>
                    <a:lnTo>
                      <a:pt x="2" y="267"/>
                    </a:lnTo>
                    <a:lnTo>
                      <a:pt x="16" y="256"/>
                    </a:lnTo>
                    <a:lnTo>
                      <a:pt x="24" y="243"/>
                    </a:lnTo>
                    <a:lnTo>
                      <a:pt x="28" y="238"/>
                    </a:lnTo>
                    <a:lnTo>
                      <a:pt x="28" y="252"/>
                    </a:lnTo>
                    <a:lnTo>
                      <a:pt x="28" y="256"/>
                    </a:lnTo>
                    <a:lnTo>
                      <a:pt x="24" y="278"/>
                    </a:lnTo>
                    <a:lnTo>
                      <a:pt x="19" y="292"/>
                    </a:lnTo>
                    <a:lnTo>
                      <a:pt x="21" y="292"/>
                    </a:lnTo>
                    <a:lnTo>
                      <a:pt x="18" y="302"/>
                    </a:lnTo>
                    <a:lnTo>
                      <a:pt x="2" y="327"/>
                    </a:lnTo>
                    <a:lnTo>
                      <a:pt x="13" y="312"/>
                    </a:lnTo>
                    <a:lnTo>
                      <a:pt x="20" y="302"/>
                    </a:lnTo>
                    <a:lnTo>
                      <a:pt x="20" y="318"/>
                    </a:lnTo>
                    <a:lnTo>
                      <a:pt x="16" y="321"/>
                    </a:lnTo>
                    <a:lnTo>
                      <a:pt x="20" y="318"/>
                    </a:lnTo>
                    <a:lnTo>
                      <a:pt x="20" y="327"/>
                    </a:lnTo>
                    <a:lnTo>
                      <a:pt x="18" y="336"/>
                    </a:lnTo>
                    <a:lnTo>
                      <a:pt x="3" y="351"/>
                    </a:lnTo>
                    <a:lnTo>
                      <a:pt x="16" y="336"/>
                    </a:lnTo>
                    <a:lnTo>
                      <a:pt x="16" y="343"/>
                    </a:lnTo>
                    <a:lnTo>
                      <a:pt x="18" y="347"/>
                    </a:lnTo>
                    <a:lnTo>
                      <a:pt x="3" y="381"/>
                    </a:lnTo>
                    <a:lnTo>
                      <a:pt x="15" y="356"/>
                    </a:lnTo>
                    <a:lnTo>
                      <a:pt x="18" y="351"/>
                    </a:lnTo>
                    <a:lnTo>
                      <a:pt x="19" y="362"/>
                    </a:lnTo>
                    <a:lnTo>
                      <a:pt x="16" y="372"/>
                    </a:lnTo>
                    <a:lnTo>
                      <a:pt x="19" y="367"/>
                    </a:lnTo>
                    <a:lnTo>
                      <a:pt x="16" y="396"/>
                    </a:lnTo>
                    <a:lnTo>
                      <a:pt x="2" y="429"/>
                    </a:lnTo>
                    <a:lnTo>
                      <a:pt x="16" y="396"/>
                    </a:lnTo>
                    <a:lnTo>
                      <a:pt x="15" y="411"/>
                    </a:lnTo>
                    <a:lnTo>
                      <a:pt x="19" y="396"/>
                    </a:lnTo>
                    <a:lnTo>
                      <a:pt x="19" y="411"/>
                    </a:lnTo>
                    <a:lnTo>
                      <a:pt x="20" y="481"/>
                    </a:lnTo>
                    <a:lnTo>
                      <a:pt x="35" y="565"/>
                    </a:lnTo>
                    <a:lnTo>
                      <a:pt x="20" y="475"/>
                    </a:lnTo>
                    <a:lnTo>
                      <a:pt x="20" y="440"/>
                    </a:lnTo>
                    <a:lnTo>
                      <a:pt x="21" y="416"/>
                    </a:lnTo>
                    <a:lnTo>
                      <a:pt x="24" y="396"/>
                    </a:lnTo>
                    <a:lnTo>
                      <a:pt x="27" y="362"/>
                    </a:lnTo>
                    <a:lnTo>
                      <a:pt x="30" y="376"/>
                    </a:lnTo>
                    <a:lnTo>
                      <a:pt x="50" y="565"/>
                    </a:lnTo>
                    <a:lnTo>
                      <a:pt x="31" y="376"/>
                    </a:lnTo>
                    <a:lnTo>
                      <a:pt x="31" y="356"/>
                    </a:lnTo>
                    <a:lnTo>
                      <a:pt x="35" y="367"/>
                    </a:lnTo>
                    <a:lnTo>
                      <a:pt x="38" y="551"/>
                    </a:lnTo>
                    <a:lnTo>
                      <a:pt x="36" y="391"/>
                    </a:lnTo>
                    <a:lnTo>
                      <a:pt x="35" y="362"/>
                    </a:lnTo>
                    <a:lnTo>
                      <a:pt x="33" y="351"/>
                    </a:lnTo>
                    <a:lnTo>
                      <a:pt x="35" y="327"/>
                    </a:lnTo>
                    <a:lnTo>
                      <a:pt x="36" y="347"/>
                    </a:lnTo>
                    <a:lnTo>
                      <a:pt x="40" y="387"/>
                    </a:lnTo>
                    <a:lnTo>
                      <a:pt x="45" y="411"/>
                    </a:lnTo>
                    <a:lnTo>
                      <a:pt x="58" y="446"/>
                    </a:lnTo>
                    <a:lnTo>
                      <a:pt x="83" y="511"/>
                    </a:lnTo>
                    <a:lnTo>
                      <a:pt x="50" y="416"/>
                    </a:lnTo>
                    <a:lnTo>
                      <a:pt x="44" y="391"/>
                    </a:lnTo>
                    <a:lnTo>
                      <a:pt x="40" y="376"/>
                    </a:lnTo>
                    <a:lnTo>
                      <a:pt x="38" y="356"/>
                    </a:lnTo>
                    <a:lnTo>
                      <a:pt x="38" y="302"/>
                    </a:lnTo>
                    <a:lnTo>
                      <a:pt x="40" y="318"/>
                    </a:lnTo>
                    <a:lnTo>
                      <a:pt x="40" y="287"/>
                    </a:lnTo>
                    <a:lnTo>
                      <a:pt x="40" y="278"/>
                    </a:lnTo>
                    <a:lnTo>
                      <a:pt x="44" y="302"/>
                    </a:lnTo>
                    <a:lnTo>
                      <a:pt x="73" y="485"/>
                    </a:lnTo>
                    <a:lnTo>
                      <a:pt x="48" y="336"/>
                    </a:lnTo>
                    <a:lnTo>
                      <a:pt x="45" y="321"/>
                    </a:lnTo>
                    <a:lnTo>
                      <a:pt x="44" y="302"/>
                    </a:lnTo>
                    <a:lnTo>
                      <a:pt x="44" y="248"/>
                    </a:lnTo>
                    <a:lnTo>
                      <a:pt x="45" y="252"/>
                    </a:lnTo>
                    <a:lnTo>
                      <a:pt x="46" y="221"/>
                    </a:lnTo>
                    <a:lnTo>
                      <a:pt x="52" y="232"/>
                    </a:lnTo>
                    <a:lnTo>
                      <a:pt x="74" y="436"/>
                    </a:lnTo>
                    <a:lnTo>
                      <a:pt x="62" y="336"/>
                    </a:lnTo>
                    <a:lnTo>
                      <a:pt x="58" y="292"/>
                    </a:lnTo>
                    <a:lnTo>
                      <a:pt x="52" y="252"/>
                    </a:lnTo>
                    <a:lnTo>
                      <a:pt x="52" y="228"/>
                    </a:lnTo>
                    <a:lnTo>
                      <a:pt x="50" y="188"/>
                    </a:lnTo>
                    <a:lnTo>
                      <a:pt x="53" y="192"/>
                    </a:lnTo>
                    <a:lnTo>
                      <a:pt x="65" y="396"/>
                    </a:lnTo>
                    <a:lnTo>
                      <a:pt x="52" y="177"/>
                    </a:lnTo>
                    <a:lnTo>
                      <a:pt x="52" y="159"/>
                    </a:lnTo>
                    <a:lnTo>
                      <a:pt x="53" y="173"/>
                    </a:lnTo>
                    <a:lnTo>
                      <a:pt x="53" y="128"/>
                    </a:lnTo>
                    <a:lnTo>
                      <a:pt x="56" y="143"/>
                    </a:lnTo>
                    <a:lnTo>
                      <a:pt x="56" y="118"/>
                    </a:lnTo>
                    <a:lnTo>
                      <a:pt x="61" y="135"/>
                    </a:lnTo>
                    <a:lnTo>
                      <a:pt x="68" y="183"/>
                    </a:lnTo>
                    <a:lnTo>
                      <a:pt x="74" y="214"/>
                    </a:lnTo>
                    <a:lnTo>
                      <a:pt x="88" y="263"/>
                    </a:lnTo>
                    <a:lnTo>
                      <a:pt x="96" y="308"/>
                    </a:lnTo>
                    <a:lnTo>
                      <a:pt x="74" y="214"/>
                    </a:lnTo>
                    <a:lnTo>
                      <a:pt x="68" y="188"/>
                    </a:lnTo>
                    <a:lnTo>
                      <a:pt x="62" y="154"/>
                    </a:lnTo>
                    <a:lnTo>
                      <a:pt x="61" y="128"/>
                    </a:lnTo>
                    <a:lnTo>
                      <a:pt x="58" y="83"/>
                    </a:lnTo>
                    <a:lnTo>
                      <a:pt x="60" y="90"/>
                    </a:lnTo>
                    <a:lnTo>
                      <a:pt x="62" y="83"/>
                    </a:lnTo>
                    <a:lnTo>
                      <a:pt x="61" y="65"/>
                    </a:lnTo>
                    <a:lnTo>
                      <a:pt x="63" y="83"/>
                    </a:lnTo>
                    <a:lnTo>
                      <a:pt x="68" y="104"/>
                    </a:lnTo>
                    <a:lnTo>
                      <a:pt x="74" y="124"/>
                    </a:lnTo>
                    <a:lnTo>
                      <a:pt x="86" y="143"/>
                    </a:lnTo>
                    <a:lnTo>
                      <a:pt x="107" y="192"/>
                    </a:lnTo>
                    <a:lnTo>
                      <a:pt x="71" y="118"/>
                    </a:lnTo>
                    <a:lnTo>
                      <a:pt x="68" y="99"/>
                    </a:lnTo>
                    <a:lnTo>
                      <a:pt x="65" y="90"/>
                    </a:lnTo>
                    <a:lnTo>
                      <a:pt x="65" y="40"/>
                    </a:lnTo>
                    <a:lnTo>
                      <a:pt x="68" y="55"/>
                    </a:lnTo>
                    <a:lnTo>
                      <a:pt x="73" y="79"/>
                    </a:lnTo>
                    <a:lnTo>
                      <a:pt x="82" y="118"/>
                    </a:lnTo>
                    <a:lnTo>
                      <a:pt x="95" y="159"/>
                    </a:lnTo>
                    <a:lnTo>
                      <a:pt x="98" y="177"/>
                    </a:lnTo>
                    <a:lnTo>
                      <a:pt x="71" y="79"/>
                    </a:lnTo>
                    <a:lnTo>
                      <a:pt x="68" y="44"/>
                    </a:lnTo>
                    <a:lnTo>
                      <a:pt x="70" y="19"/>
                    </a:lnTo>
                    <a:lnTo>
                      <a:pt x="62" y="4"/>
                    </a:lnTo>
                    <a:lnTo>
                      <a:pt x="60" y="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nvGrpSpPr>
              <p:cNvPr id="72" name="Groupe 47">
                <a:extLst>
                  <a:ext uri="{FF2B5EF4-FFF2-40B4-BE49-F238E27FC236}">
                    <a16:creationId xmlns:a16="http://schemas.microsoft.com/office/drawing/2014/main" id="{937247D9-CC28-6858-F52D-9E12A6313219}"/>
                  </a:ext>
                </a:extLst>
              </p:cNvPr>
              <p:cNvGrpSpPr>
                <a:grpSpLocks/>
              </p:cNvGrpSpPr>
              <p:nvPr/>
            </p:nvGrpSpPr>
            <p:grpSpPr bwMode="auto">
              <a:xfrm>
                <a:off x="117" y="2718"/>
                <a:ext cx="332" cy="1514"/>
                <a:chOff x="117" y="2718"/>
                <a:chExt cx="332" cy="1514"/>
              </a:xfrm>
            </p:grpSpPr>
            <p:sp>
              <p:nvSpPr>
                <p:cNvPr id="93" name="Forme libre 40">
                  <a:extLst>
                    <a:ext uri="{FF2B5EF4-FFF2-40B4-BE49-F238E27FC236}">
                      <a16:creationId xmlns:a16="http://schemas.microsoft.com/office/drawing/2014/main" id="{0B0ED934-2F67-5C87-D2EC-5D12192530BF}"/>
                    </a:ext>
                  </a:extLst>
                </p:cNvPr>
                <p:cNvSpPr>
                  <a:spLocks/>
                </p:cNvSpPr>
                <p:nvPr/>
              </p:nvSpPr>
              <p:spPr bwMode="ltGray">
                <a:xfrm>
                  <a:off x="167" y="3861"/>
                  <a:ext cx="28" cy="371"/>
                </a:xfrm>
                <a:custGeom>
                  <a:avLst/>
                  <a:gdLst>
                    <a:gd name="T0" fmla="*/ 21 w 28"/>
                    <a:gd name="T1" fmla="*/ 0 h 371"/>
                    <a:gd name="T2" fmla="*/ 19 w 28"/>
                    <a:gd name="T3" fmla="*/ 7 h 371"/>
                    <a:gd name="T4" fmla="*/ 11 w 28"/>
                    <a:gd name="T5" fmla="*/ 72 h 371"/>
                    <a:gd name="T6" fmla="*/ 5 w 28"/>
                    <a:gd name="T7" fmla="*/ 135 h 371"/>
                    <a:gd name="T8" fmla="*/ 0 w 28"/>
                    <a:gd name="T9" fmla="*/ 212 h 371"/>
                    <a:gd name="T10" fmla="*/ 0 w 28"/>
                    <a:gd name="T11" fmla="*/ 296 h 371"/>
                    <a:gd name="T12" fmla="*/ 3 w 28"/>
                    <a:gd name="T13" fmla="*/ 370 h 371"/>
                    <a:gd name="T14" fmla="*/ 5 w 28"/>
                    <a:gd name="T15" fmla="*/ 370 h 371"/>
                    <a:gd name="T16" fmla="*/ 3 w 28"/>
                    <a:gd name="T17" fmla="*/ 296 h 371"/>
                    <a:gd name="T18" fmla="*/ 3 w 28"/>
                    <a:gd name="T19" fmla="*/ 234 h 371"/>
                    <a:gd name="T20" fmla="*/ 8 w 28"/>
                    <a:gd name="T21" fmla="*/ 167 h 371"/>
                    <a:gd name="T22" fmla="*/ 15 w 28"/>
                    <a:gd name="T23" fmla="*/ 101 h 371"/>
                    <a:gd name="T24" fmla="*/ 27 w 28"/>
                    <a:gd name="T25" fmla="*/ 16 h 371"/>
                    <a:gd name="T26" fmla="*/ 21 w 28"/>
                    <a:gd name="T2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71">
                      <a:moveTo>
                        <a:pt x="21" y="0"/>
                      </a:moveTo>
                      <a:lnTo>
                        <a:pt x="19" y="7"/>
                      </a:lnTo>
                      <a:lnTo>
                        <a:pt x="11" y="72"/>
                      </a:lnTo>
                      <a:lnTo>
                        <a:pt x="5" y="135"/>
                      </a:lnTo>
                      <a:lnTo>
                        <a:pt x="0" y="212"/>
                      </a:lnTo>
                      <a:lnTo>
                        <a:pt x="0" y="296"/>
                      </a:lnTo>
                      <a:lnTo>
                        <a:pt x="3" y="370"/>
                      </a:lnTo>
                      <a:lnTo>
                        <a:pt x="5" y="370"/>
                      </a:lnTo>
                      <a:lnTo>
                        <a:pt x="3" y="296"/>
                      </a:lnTo>
                      <a:lnTo>
                        <a:pt x="3" y="234"/>
                      </a:lnTo>
                      <a:lnTo>
                        <a:pt x="8" y="167"/>
                      </a:lnTo>
                      <a:lnTo>
                        <a:pt x="15" y="101"/>
                      </a:lnTo>
                      <a:lnTo>
                        <a:pt x="27" y="16"/>
                      </a:lnTo>
                      <a:lnTo>
                        <a:pt x="21"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94" name="Forme libre 41">
                  <a:extLst>
                    <a:ext uri="{FF2B5EF4-FFF2-40B4-BE49-F238E27FC236}">
                      <a16:creationId xmlns:a16="http://schemas.microsoft.com/office/drawing/2014/main" id="{2DFBB750-7F1C-8A3B-45E0-6A5AA355F78F}"/>
                    </a:ext>
                  </a:extLst>
                </p:cNvPr>
                <p:cNvSpPr>
                  <a:spLocks/>
                </p:cNvSpPr>
                <p:nvPr/>
              </p:nvSpPr>
              <p:spPr bwMode="ltGray">
                <a:xfrm>
                  <a:off x="117" y="3482"/>
                  <a:ext cx="88" cy="450"/>
                </a:xfrm>
                <a:custGeom>
                  <a:avLst/>
                  <a:gdLst>
                    <a:gd name="T0" fmla="*/ 86 w 88"/>
                    <a:gd name="T1" fmla="*/ 70 h 450"/>
                    <a:gd name="T2" fmla="*/ 79 w 88"/>
                    <a:gd name="T3" fmla="*/ 40 h 450"/>
                    <a:gd name="T4" fmla="*/ 76 w 88"/>
                    <a:gd name="T5" fmla="*/ 29 h 450"/>
                    <a:gd name="T6" fmla="*/ 70 w 88"/>
                    <a:gd name="T7" fmla="*/ 18 h 450"/>
                    <a:gd name="T8" fmla="*/ 64 w 88"/>
                    <a:gd name="T9" fmla="*/ 10 h 450"/>
                    <a:gd name="T10" fmla="*/ 56 w 88"/>
                    <a:gd name="T11" fmla="*/ 1 h 450"/>
                    <a:gd name="T12" fmla="*/ 49 w 88"/>
                    <a:gd name="T13" fmla="*/ 0 h 450"/>
                    <a:gd name="T14" fmla="*/ 42 w 88"/>
                    <a:gd name="T15" fmla="*/ 4 h 450"/>
                    <a:gd name="T16" fmla="*/ 35 w 88"/>
                    <a:gd name="T17" fmla="*/ 8 h 450"/>
                    <a:gd name="T18" fmla="*/ 27 w 88"/>
                    <a:gd name="T19" fmla="*/ 16 h 450"/>
                    <a:gd name="T20" fmla="*/ 22 w 88"/>
                    <a:gd name="T21" fmla="*/ 33 h 450"/>
                    <a:gd name="T22" fmla="*/ 17 w 88"/>
                    <a:gd name="T23" fmla="*/ 57 h 450"/>
                    <a:gd name="T24" fmla="*/ 12 w 88"/>
                    <a:gd name="T25" fmla="*/ 76 h 450"/>
                    <a:gd name="T26" fmla="*/ 7 w 88"/>
                    <a:gd name="T27" fmla="*/ 95 h 450"/>
                    <a:gd name="T28" fmla="*/ 2 w 88"/>
                    <a:gd name="T29" fmla="*/ 121 h 450"/>
                    <a:gd name="T30" fmla="*/ 0 w 88"/>
                    <a:gd name="T31" fmla="*/ 175 h 450"/>
                    <a:gd name="T32" fmla="*/ 0 w 88"/>
                    <a:gd name="T33" fmla="*/ 216 h 450"/>
                    <a:gd name="T34" fmla="*/ 5 w 88"/>
                    <a:gd name="T35" fmla="*/ 275 h 450"/>
                    <a:gd name="T36" fmla="*/ 12 w 88"/>
                    <a:gd name="T37" fmla="*/ 327 h 450"/>
                    <a:gd name="T38" fmla="*/ 27 w 88"/>
                    <a:gd name="T39" fmla="*/ 449 h 450"/>
                    <a:gd name="T40" fmla="*/ 21 w 88"/>
                    <a:gd name="T41" fmla="*/ 318 h 450"/>
                    <a:gd name="T42" fmla="*/ 18 w 88"/>
                    <a:gd name="T43" fmla="*/ 273 h 450"/>
                    <a:gd name="T44" fmla="*/ 15 w 88"/>
                    <a:gd name="T45" fmla="*/ 232 h 450"/>
                    <a:gd name="T46" fmla="*/ 15 w 88"/>
                    <a:gd name="T47" fmla="*/ 190 h 450"/>
                    <a:gd name="T48" fmla="*/ 17 w 88"/>
                    <a:gd name="T49" fmla="*/ 143 h 450"/>
                    <a:gd name="T50" fmla="*/ 19 w 88"/>
                    <a:gd name="T51" fmla="*/ 106 h 450"/>
                    <a:gd name="T52" fmla="*/ 23 w 88"/>
                    <a:gd name="T53" fmla="*/ 62 h 450"/>
                    <a:gd name="T54" fmla="*/ 29 w 88"/>
                    <a:gd name="T55" fmla="*/ 40 h 450"/>
                    <a:gd name="T56" fmla="*/ 37 w 88"/>
                    <a:gd name="T57" fmla="*/ 32 h 450"/>
                    <a:gd name="T58" fmla="*/ 59 w 88"/>
                    <a:gd name="T59" fmla="*/ 27 h 450"/>
                    <a:gd name="T60" fmla="*/ 72 w 88"/>
                    <a:gd name="T61" fmla="*/ 42 h 450"/>
                    <a:gd name="T62" fmla="*/ 87 w 88"/>
                    <a:gd name="T63" fmla="*/ 75 h 450"/>
                    <a:gd name="T64" fmla="*/ 86 w 88"/>
                    <a:gd name="T65" fmla="*/ 7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450">
                      <a:moveTo>
                        <a:pt x="86" y="70"/>
                      </a:moveTo>
                      <a:lnTo>
                        <a:pt x="79" y="40"/>
                      </a:lnTo>
                      <a:lnTo>
                        <a:pt x="76" y="29"/>
                      </a:lnTo>
                      <a:lnTo>
                        <a:pt x="70" y="18"/>
                      </a:lnTo>
                      <a:lnTo>
                        <a:pt x="64" y="10"/>
                      </a:lnTo>
                      <a:lnTo>
                        <a:pt x="56" y="1"/>
                      </a:lnTo>
                      <a:lnTo>
                        <a:pt x="49" y="0"/>
                      </a:lnTo>
                      <a:lnTo>
                        <a:pt x="42" y="4"/>
                      </a:lnTo>
                      <a:lnTo>
                        <a:pt x="35" y="8"/>
                      </a:lnTo>
                      <a:lnTo>
                        <a:pt x="27" y="16"/>
                      </a:lnTo>
                      <a:lnTo>
                        <a:pt x="22" y="33"/>
                      </a:lnTo>
                      <a:lnTo>
                        <a:pt x="17" y="57"/>
                      </a:lnTo>
                      <a:lnTo>
                        <a:pt x="12" y="76"/>
                      </a:lnTo>
                      <a:lnTo>
                        <a:pt x="7" y="95"/>
                      </a:lnTo>
                      <a:lnTo>
                        <a:pt x="2" y="121"/>
                      </a:lnTo>
                      <a:lnTo>
                        <a:pt x="0" y="175"/>
                      </a:lnTo>
                      <a:lnTo>
                        <a:pt x="0" y="216"/>
                      </a:lnTo>
                      <a:lnTo>
                        <a:pt x="5" y="275"/>
                      </a:lnTo>
                      <a:lnTo>
                        <a:pt x="12" y="327"/>
                      </a:lnTo>
                      <a:lnTo>
                        <a:pt x="27" y="449"/>
                      </a:lnTo>
                      <a:lnTo>
                        <a:pt x="21" y="318"/>
                      </a:lnTo>
                      <a:lnTo>
                        <a:pt x="18" y="273"/>
                      </a:lnTo>
                      <a:lnTo>
                        <a:pt x="15" y="232"/>
                      </a:lnTo>
                      <a:lnTo>
                        <a:pt x="15" y="190"/>
                      </a:lnTo>
                      <a:lnTo>
                        <a:pt x="17" y="143"/>
                      </a:lnTo>
                      <a:lnTo>
                        <a:pt x="19" y="106"/>
                      </a:lnTo>
                      <a:lnTo>
                        <a:pt x="23" y="62"/>
                      </a:lnTo>
                      <a:lnTo>
                        <a:pt x="29" y="40"/>
                      </a:lnTo>
                      <a:lnTo>
                        <a:pt x="37" y="32"/>
                      </a:lnTo>
                      <a:lnTo>
                        <a:pt x="59" y="27"/>
                      </a:lnTo>
                      <a:lnTo>
                        <a:pt x="72" y="42"/>
                      </a:lnTo>
                      <a:lnTo>
                        <a:pt x="87" y="75"/>
                      </a:lnTo>
                      <a:lnTo>
                        <a:pt x="86" y="7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nvGrpSpPr>
                <p:cNvPr id="95" name="Groupe 44">
                  <a:extLst>
                    <a:ext uri="{FF2B5EF4-FFF2-40B4-BE49-F238E27FC236}">
                      <a16:creationId xmlns:a16="http://schemas.microsoft.com/office/drawing/2014/main" id="{C7C3708A-C8A4-9E37-BF86-6B6CCF1CEAD5}"/>
                    </a:ext>
                  </a:extLst>
                </p:cNvPr>
                <p:cNvGrpSpPr>
                  <a:grpSpLocks/>
                </p:cNvGrpSpPr>
                <p:nvPr/>
              </p:nvGrpSpPr>
              <p:grpSpPr bwMode="auto">
                <a:xfrm>
                  <a:off x="231" y="2718"/>
                  <a:ext cx="218" cy="641"/>
                  <a:chOff x="231" y="2718"/>
                  <a:chExt cx="218" cy="641"/>
                </a:xfrm>
              </p:grpSpPr>
              <p:sp>
                <p:nvSpPr>
                  <p:cNvPr id="98" name="Forme libre 42">
                    <a:extLst>
                      <a:ext uri="{FF2B5EF4-FFF2-40B4-BE49-F238E27FC236}">
                        <a16:creationId xmlns:a16="http://schemas.microsoft.com/office/drawing/2014/main" id="{9A4FFAEA-0542-1BD5-D46E-FD2ADF644BE1}"/>
                      </a:ext>
                    </a:extLst>
                  </p:cNvPr>
                  <p:cNvSpPr>
                    <a:spLocks/>
                  </p:cNvSpPr>
                  <p:nvPr/>
                </p:nvSpPr>
                <p:spPr bwMode="ltGray">
                  <a:xfrm>
                    <a:off x="231" y="2718"/>
                    <a:ext cx="122" cy="641"/>
                  </a:xfrm>
                  <a:custGeom>
                    <a:avLst/>
                    <a:gdLst>
                      <a:gd name="T0" fmla="*/ 114 w 122"/>
                      <a:gd name="T1" fmla="*/ 14 h 641"/>
                      <a:gd name="T2" fmla="*/ 112 w 122"/>
                      <a:gd name="T3" fmla="*/ 0 h 641"/>
                      <a:gd name="T4" fmla="*/ 104 w 122"/>
                      <a:gd name="T5" fmla="*/ 5 h 641"/>
                      <a:gd name="T6" fmla="*/ 99 w 122"/>
                      <a:gd name="T7" fmla="*/ 22 h 641"/>
                      <a:gd name="T8" fmla="*/ 3 w 122"/>
                      <a:gd name="T9" fmla="*/ 140 h 641"/>
                      <a:gd name="T10" fmla="*/ 89 w 122"/>
                      <a:gd name="T11" fmla="*/ 57 h 641"/>
                      <a:gd name="T12" fmla="*/ 90 w 122"/>
                      <a:gd name="T13" fmla="*/ 73 h 641"/>
                      <a:gd name="T14" fmla="*/ 47 w 122"/>
                      <a:gd name="T15" fmla="*/ 173 h 641"/>
                      <a:gd name="T16" fmla="*/ 100 w 122"/>
                      <a:gd name="T17" fmla="*/ 93 h 641"/>
                      <a:gd name="T18" fmla="*/ 93 w 122"/>
                      <a:gd name="T19" fmla="*/ 126 h 641"/>
                      <a:gd name="T20" fmla="*/ 76 w 122"/>
                      <a:gd name="T21" fmla="*/ 181 h 641"/>
                      <a:gd name="T22" fmla="*/ 26 w 122"/>
                      <a:gd name="T23" fmla="*/ 326 h 641"/>
                      <a:gd name="T24" fmla="*/ 28 w 122"/>
                      <a:gd name="T25" fmla="*/ 315 h 641"/>
                      <a:gd name="T26" fmla="*/ 61 w 122"/>
                      <a:gd name="T27" fmla="*/ 224 h 641"/>
                      <a:gd name="T28" fmla="*/ 87 w 122"/>
                      <a:gd name="T29" fmla="*/ 154 h 641"/>
                      <a:gd name="T30" fmla="*/ 99 w 122"/>
                      <a:gd name="T31" fmla="*/ 120 h 641"/>
                      <a:gd name="T32" fmla="*/ 101 w 122"/>
                      <a:gd name="T33" fmla="*/ 132 h 641"/>
                      <a:gd name="T34" fmla="*/ 87 w 122"/>
                      <a:gd name="T35" fmla="*/ 176 h 641"/>
                      <a:gd name="T36" fmla="*/ 67 w 122"/>
                      <a:gd name="T37" fmla="*/ 237 h 641"/>
                      <a:gd name="T38" fmla="*/ 93 w 122"/>
                      <a:gd name="T39" fmla="*/ 154 h 641"/>
                      <a:gd name="T40" fmla="*/ 101 w 122"/>
                      <a:gd name="T41" fmla="*/ 132 h 641"/>
                      <a:gd name="T42" fmla="*/ 102 w 122"/>
                      <a:gd name="T43" fmla="*/ 156 h 641"/>
                      <a:gd name="T44" fmla="*/ 93 w 122"/>
                      <a:gd name="T45" fmla="*/ 198 h 641"/>
                      <a:gd name="T46" fmla="*/ 67 w 122"/>
                      <a:gd name="T47" fmla="*/ 254 h 641"/>
                      <a:gd name="T48" fmla="*/ 44 w 122"/>
                      <a:gd name="T49" fmla="*/ 305 h 641"/>
                      <a:gd name="T50" fmla="*/ 70 w 122"/>
                      <a:gd name="T51" fmla="*/ 253 h 641"/>
                      <a:gd name="T52" fmla="*/ 97 w 122"/>
                      <a:gd name="T53" fmla="*/ 193 h 641"/>
                      <a:gd name="T54" fmla="*/ 96 w 122"/>
                      <a:gd name="T55" fmla="*/ 213 h 641"/>
                      <a:gd name="T56" fmla="*/ 97 w 122"/>
                      <a:gd name="T57" fmla="*/ 248 h 641"/>
                      <a:gd name="T58" fmla="*/ 92 w 122"/>
                      <a:gd name="T59" fmla="*/ 266 h 641"/>
                      <a:gd name="T60" fmla="*/ 71 w 122"/>
                      <a:gd name="T61" fmla="*/ 317 h 641"/>
                      <a:gd name="T62" fmla="*/ 30 w 122"/>
                      <a:gd name="T63" fmla="*/ 399 h 641"/>
                      <a:gd name="T64" fmla="*/ 36 w 122"/>
                      <a:gd name="T65" fmla="*/ 381 h 641"/>
                      <a:gd name="T66" fmla="*/ 87 w 122"/>
                      <a:gd name="T67" fmla="*/ 282 h 641"/>
                      <a:gd name="T68" fmla="*/ 103 w 122"/>
                      <a:gd name="T69" fmla="*/ 239 h 641"/>
                      <a:gd name="T70" fmla="*/ 62 w 122"/>
                      <a:gd name="T71" fmla="*/ 367 h 641"/>
                      <a:gd name="T72" fmla="*/ 102 w 122"/>
                      <a:gd name="T73" fmla="*/ 277 h 641"/>
                      <a:gd name="T74" fmla="*/ 101 w 122"/>
                      <a:gd name="T75" fmla="*/ 313 h 641"/>
                      <a:gd name="T76" fmla="*/ 81 w 122"/>
                      <a:gd name="T77" fmla="*/ 399 h 641"/>
                      <a:gd name="T78" fmla="*/ 46 w 122"/>
                      <a:gd name="T79" fmla="*/ 460 h 641"/>
                      <a:gd name="T80" fmla="*/ 14 w 122"/>
                      <a:gd name="T81" fmla="*/ 515 h 641"/>
                      <a:gd name="T82" fmla="*/ 63 w 122"/>
                      <a:gd name="T83" fmla="*/ 438 h 641"/>
                      <a:gd name="T84" fmla="*/ 83 w 122"/>
                      <a:gd name="T85" fmla="*/ 393 h 641"/>
                      <a:gd name="T86" fmla="*/ 101 w 122"/>
                      <a:gd name="T87" fmla="*/ 328 h 641"/>
                      <a:gd name="T88" fmla="*/ 99 w 122"/>
                      <a:gd name="T89" fmla="*/ 357 h 641"/>
                      <a:gd name="T90" fmla="*/ 98 w 122"/>
                      <a:gd name="T91" fmla="*/ 386 h 641"/>
                      <a:gd name="T92" fmla="*/ 99 w 122"/>
                      <a:gd name="T93" fmla="*/ 415 h 641"/>
                      <a:gd name="T94" fmla="*/ 81 w 122"/>
                      <a:gd name="T95" fmla="*/ 471 h 641"/>
                      <a:gd name="T96" fmla="*/ 47 w 122"/>
                      <a:gd name="T97" fmla="*/ 521 h 641"/>
                      <a:gd name="T98" fmla="*/ 50 w 122"/>
                      <a:gd name="T99" fmla="*/ 517 h 641"/>
                      <a:gd name="T100" fmla="*/ 91 w 122"/>
                      <a:gd name="T101" fmla="*/ 449 h 641"/>
                      <a:gd name="T102" fmla="*/ 89 w 122"/>
                      <a:gd name="T103" fmla="*/ 466 h 641"/>
                      <a:gd name="T104" fmla="*/ 91 w 122"/>
                      <a:gd name="T105" fmla="*/ 476 h 641"/>
                      <a:gd name="T106" fmla="*/ 93 w 122"/>
                      <a:gd name="T107" fmla="*/ 492 h 641"/>
                      <a:gd name="T108" fmla="*/ 73 w 122"/>
                      <a:gd name="T109" fmla="*/ 544 h 641"/>
                      <a:gd name="T110" fmla="*/ 50 w 122"/>
                      <a:gd name="T111" fmla="*/ 555 h 641"/>
                      <a:gd name="T112" fmla="*/ 91 w 122"/>
                      <a:gd name="T113" fmla="*/ 510 h 641"/>
                      <a:gd name="T114" fmla="*/ 89 w 122"/>
                      <a:gd name="T115" fmla="*/ 536 h 641"/>
                      <a:gd name="T116" fmla="*/ 92 w 122"/>
                      <a:gd name="T117" fmla="*/ 550 h 641"/>
                      <a:gd name="T118" fmla="*/ 44 w 122"/>
                      <a:gd name="T119" fmla="*/ 640 h 641"/>
                      <a:gd name="T120" fmla="*/ 89 w 122"/>
                      <a:gd name="T121" fmla="*/ 571 h 641"/>
                      <a:gd name="T122" fmla="*/ 98 w 122"/>
                      <a:gd name="T123" fmla="*/ 546 h 641"/>
                      <a:gd name="T124" fmla="*/ 105 w 122"/>
                      <a:gd name="T125" fmla="*/ 52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641">
                        <a:moveTo>
                          <a:pt x="112" y="49"/>
                        </a:moveTo>
                        <a:lnTo>
                          <a:pt x="114" y="14"/>
                        </a:lnTo>
                        <a:lnTo>
                          <a:pt x="121" y="12"/>
                        </a:lnTo>
                        <a:lnTo>
                          <a:pt x="112" y="0"/>
                        </a:lnTo>
                        <a:lnTo>
                          <a:pt x="109" y="0"/>
                        </a:lnTo>
                        <a:lnTo>
                          <a:pt x="104" y="5"/>
                        </a:lnTo>
                        <a:lnTo>
                          <a:pt x="104" y="16"/>
                        </a:lnTo>
                        <a:lnTo>
                          <a:pt x="99" y="22"/>
                        </a:lnTo>
                        <a:lnTo>
                          <a:pt x="59" y="114"/>
                        </a:lnTo>
                        <a:lnTo>
                          <a:pt x="3" y="140"/>
                        </a:lnTo>
                        <a:lnTo>
                          <a:pt x="58" y="113"/>
                        </a:lnTo>
                        <a:lnTo>
                          <a:pt x="89" y="57"/>
                        </a:lnTo>
                        <a:lnTo>
                          <a:pt x="99" y="49"/>
                        </a:lnTo>
                        <a:lnTo>
                          <a:pt x="90" y="73"/>
                        </a:lnTo>
                        <a:lnTo>
                          <a:pt x="99" y="74"/>
                        </a:lnTo>
                        <a:lnTo>
                          <a:pt x="47" y="173"/>
                        </a:lnTo>
                        <a:lnTo>
                          <a:pt x="83" y="111"/>
                        </a:lnTo>
                        <a:lnTo>
                          <a:pt x="100" y="93"/>
                        </a:lnTo>
                        <a:lnTo>
                          <a:pt x="99" y="106"/>
                        </a:lnTo>
                        <a:lnTo>
                          <a:pt x="93" y="126"/>
                        </a:lnTo>
                        <a:lnTo>
                          <a:pt x="89" y="143"/>
                        </a:lnTo>
                        <a:lnTo>
                          <a:pt x="76" y="181"/>
                        </a:lnTo>
                        <a:lnTo>
                          <a:pt x="54" y="248"/>
                        </a:lnTo>
                        <a:lnTo>
                          <a:pt x="26" y="326"/>
                        </a:lnTo>
                        <a:lnTo>
                          <a:pt x="3" y="381"/>
                        </a:lnTo>
                        <a:lnTo>
                          <a:pt x="28" y="315"/>
                        </a:lnTo>
                        <a:lnTo>
                          <a:pt x="42" y="275"/>
                        </a:lnTo>
                        <a:lnTo>
                          <a:pt x="61" y="224"/>
                        </a:lnTo>
                        <a:lnTo>
                          <a:pt x="71" y="193"/>
                        </a:lnTo>
                        <a:lnTo>
                          <a:pt x="87" y="154"/>
                        </a:lnTo>
                        <a:lnTo>
                          <a:pt x="93" y="136"/>
                        </a:lnTo>
                        <a:lnTo>
                          <a:pt x="99" y="120"/>
                        </a:lnTo>
                        <a:lnTo>
                          <a:pt x="95" y="122"/>
                        </a:lnTo>
                        <a:lnTo>
                          <a:pt x="101" y="132"/>
                        </a:lnTo>
                        <a:lnTo>
                          <a:pt x="95" y="143"/>
                        </a:lnTo>
                        <a:lnTo>
                          <a:pt x="87" y="176"/>
                        </a:lnTo>
                        <a:lnTo>
                          <a:pt x="78" y="210"/>
                        </a:lnTo>
                        <a:lnTo>
                          <a:pt x="67" y="237"/>
                        </a:lnTo>
                        <a:lnTo>
                          <a:pt x="85" y="181"/>
                        </a:lnTo>
                        <a:lnTo>
                          <a:pt x="93" y="154"/>
                        </a:lnTo>
                        <a:lnTo>
                          <a:pt x="99" y="132"/>
                        </a:lnTo>
                        <a:lnTo>
                          <a:pt x="101" y="132"/>
                        </a:lnTo>
                        <a:lnTo>
                          <a:pt x="97" y="164"/>
                        </a:lnTo>
                        <a:lnTo>
                          <a:pt x="102" y="156"/>
                        </a:lnTo>
                        <a:lnTo>
                          <a:pt x="99" y="176"/>
                        </a:lnTo>
                        <a:lnTo>
                          <a:pt x="93" y="198"/>
                        </a:lnTo>
                        <a:lnTo>
                          <a:pt x="81" y="231"/>
                        </a:lnTo>
                        <a:lnTo>
                          <a:pt x="67" y="254"/>
                        </a:lnTo>
                        <a:lnTo>
                          <a:pt x="54" y="282"/>
                        </a:lnTo>
                        <a:lnTo>
                          <a:pt x="44" y="305"/>
                        </a:lnTo>
                        <a:lnTo>
                          <a:pt x="50" y="293"/>
                        </a:lnTo>
                        <a:lnTo>
                          <a:pt x="70" y="253"/>
                        </a:lnTo>
                        <a:lnTo>
                          <a:pt x="93" y="204"/>
                        </a:lnTo>
                        <a:lnTo>
                          <a:pt x="97" y="193"/>
                        </a:lnTo>
                        <a:lnTo>
                          <a:pt x="101" y="176"/>
                        </a:lnTo>
                        <a:lnTo>
                          <a:pt x="96" y="213"/>
                        </a:lnTo>
                        <a:lnTo>
                          <a:pt x="105" y="199"/>
                        </a:lnTo>
                        <a:lnTo>
                          <a:pt x="97" y="248"/>
                        </a:lnTo>
                        <a:lnTo>
                          <a:pt x="95" y="259"/>
                        </a:lnTo>
                        <a:lnTo>
                          <a:pt x="92" y="266"/>
                        </a:lnTo>
                        <a:lnTo>
                          <a:pt x="82" y="292"/>
                        </a:lnTo>
                        <a:lnTo>
                          <a:pt x="71" y="317"/>
                        </a:lnTo>
                        <a:lnTo>
                          <a:pt x="50" y="359"/>
                        </a:lnTo>
                        <a:lnTo>
                          <a:pt x="30" y="399"/>
                        </a:lnTo>
                        <a:lnTo>
                          <a:pt x="0" y="454"/>
                        </a:lnTo>
                        <a:lnTo>
                          <a:pt x="36" y="381"/>
                        </a:lnTo>
                        <a:lnTo>
                          <a:pt x="73" y="310"/>
                        </a:lnTo>
                        <a:lnTo>
                          <a:pt x="87" y="282"/>
                        </a:lnTo>
                        <a:lnTo>
                          <a:pt x="95" y="252"/>
                        </a:lnTo>
                        <a:lnTo>
                          <a:pt x="103" y="239"/>
                        </a:lnTo>
                        <a:lnTo>
                          <a:pt x="104" y="240"/>
                        </a:lnTo>
                        <a:lnTo>
                          <a:pt x="62" y="367"/>
                        </a:lnTo>
                        <a:lnTo>
                          <a:pt x="95" y="280"/>
                        </a:lnTo>
                        <a:lnTo>
                          <a:pt x="102" y="277"/>
                        </a:lnTo>
                        <a:lnTo>
                          <a:pt x="93" y="324"/>
                        </a:lnTo>
                        <a:lnTo>
                          <a:pt x="101" y="313"/>
                        </a:lnTo>
                        <a:lnTo>
                          <a:pt x="89" y="365"/>
                        </a:lnTo>
                        <a:lnTo>
                          <a:pt x="81" y="399"/>
                        </a:lnTo>
                        <a:lnTo>
                          <a:pt x="67" y="426"/>
                        </a:lnTo>
                        <a:lnTo>
                          <a:pt x="46" y="460"/>
                        </a:lnTo>
                        <a:lnTo>
                          <a:pt x="28" y="492"/>
                        </a:lnTo>
                        <a:lnTo>
                          <a:pt x="14" y="515"/>
                        </a:lnTo>
                        <a:lnTo>
                          <a:pt x="3" y="527"/>
                        </a:lnTo>
                        <a:lnTo>
                          <a:pt x="63" y="438"/>
                        </a:lnTo>
                        <a:lnTo>
                          <a:pt x="76" y="411"/>
                        </a:lnTo>
                        <a:lnTo>
                          <a:pt x="83" y="393"/>
                        </a:lnTo>
                        <a:lnTo>
                          <a:pt x="92" y="359"/>
                        </a:lnTo>
                        <a:lnTo>
                          <a:pt x="101" y="328"/>
                        </a:lnTo>
                        <a:lnTo>
                          <a:pt x="92" y="373"/>
                        </a:lnTo>
                        <a:lnTo>
                          <a:pt x="99" y="357"/>
                        </a:lnTo>
                        <a:lnTo>
                          <a:pt x="91" y="394"/>
                        </a:lnTo>
                        <a:lnTo>
                          <a:pt x="98" y="386"/>
                        </a:lnTo>
                        <a:lnTo>
                          <a:pt x="90" y="430"/>
                        </a:lnTo>
                        <a:lnTo>
                          <a:pt x="99" y="415"/>
                        </a:lnTo>
                        <a:lnTo>
                          <a:pt x="91" y="438"/>
                        </a:lnTo>
                        <a:lnTo>
                          <a:pt x="81" y="471"/>
                        </a:lnTo>
                        <a:lnTo>
                          <a:pt x="73" y="481"/>
                        </a:lnTo>
                        <a:lnTo>
                          <a:pt x="47" y="521"/>
                        </a:lnTo>
                        <a:lnTo>
                          <a:pt x="24" y="544"/>
                        </a:lnTo>
                        <a:lnTo>
                          <a:pt x="50" y="517"/>
                        </a:lnTo>
                        <a:lnTo>
                          <a:pt x="71" y="482"/>
                        </a:lnTo>
                        <a:lnTo>
                          <a:pt x="91" y="449"/>
                        </a:lnTo>
                        <a:lnTo>
                          <a:pt x="97" y="433"/>
                        </a:lnTo>
                        <a:lnTo>
                          <a:pt x="89" y="466"/>
                        </a:lnTo>
                        <a:lnTo>
                          <a:pt x="95" y="460"/>
                        </a:lnTo>
                        <a:lnTo>
                          <a:pt x="91" y="476"/>
                        </a:lnTo>
                        <a:lnTo>
                          <a:pt x="89" y="499"/>
                        </a:lnTo>
                        <a:lnTo>
                          <a:pt x="93" y="492"/>
                        </a:lnTo>
                        <a:lnTo>
                          <a:pt x="88" y="512"/>
                        </a:lnTo>
                        <a:lnTo>
                          <a:pt x="73" y="544"/>
                        </a:lnTo>
                        <a:lnTo>
                          <a:pt x="63" y="549"/>
                        </a:lnTo>
                        <a:lnTo>
                          <a:pt x="50" y="555"/>
                        </a:lnTo>
                        <a:lnTo>
                          <a:pt x="75" y="538"/>
                        </a:lnTo>
                        <a:lnTo>
                          <a:pt x="91" y="510"/>
                        </a:lnTo>
                        <a:lnTo>
                          <a:pt x="95" y="488"/>
                        </a:lnTo>
                        <a:lnTo>
                          <a:pt x="89" y="536"/>
                        </a:lnTo>
                        <a:lnTo>
                          <a:pt x="95" y="523"/>
                        </a:lnTo>
                        <a:lnTo>
                          <a:pt x="92" y="550"/>
                        </a:lnTo>
                        <a:lnTo>
                          <a:pt x="85" y="585"/>
                        </a:lnTo>
                        <a:lnTo>
                          <a:pt x="44" y="640"/>
                        </a:lnTo>
                        <a:lnTo>
                          <a:pt x="85" y="589"/>
                        </a:lnTo>
                        <a:lnTo>
                          <a:pt x="89" y="571"/>
                        </a:lnTo>
                        <a:lnTo>
                          <a:pt x="92" y="560"/>
                        </a:lnTo>
                        <a:lnTo>
                          <a:pt x="98" y="546"/>
                        </a:lnTo>
                        <a:lnTo>
                          <a:pt x="103" y="572"/>
                        </a:lnTo>
                        <a:lnTo>
                          <a:pt x="105" y="523"/>
                        </a:lnTo>
                        <a:lnTo>
                          <a:pt x="112" y="4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99" name="Forme libre 43">
                    <a:extLst>
                      <a:ext uri="{FF2B5EF4-FFF2-40B4-BE49-F238E27FC236}">
                        <a16:creationId xmlns:a16="http://schemas.microsoft.com/office/drawing/2014/main" id="{44823513-4144-FAB0-D46B-36F2274CF893}"/>
                      </a:ext>
                    </a:extLst>
                  </p:cNvPr>
                  <p:cNvSpPr>
                    <a:spLocks/>
                  </p:cNvSpPr>
                  <p:nvPr/>
                </p:nvSpPr>
                <p:spPr bwMode="ltGray">
                  <a:xfrm>
                    <a:off x="335" y="2718"/>
                    <a:ext cx="114" cy="641"/>
                  </a:xfrm>
                  <a:custGeom>
                    <a:avLst/>
                    <a:gdLst>
                      <a:gd name="T0" fmla="*/ 0 w 114"/>
                      <a:gd name="T1" fmla="*/ 529 h 641"/>
                      <a:gd name="T2" fmla="*/ 4 w 114"/>
                      <a:gd name="T3" fmla="*/ 507 h 641"/>
                      <a:gd name="T4" fmla="*/ 32 w 114"/>
                      <a:gd name="T5" fmla="*/ 640 h 641"/>
                      <a:gd name="T6" fmla="*/ 10 w 114"/>
                      <a:gd name="T7" fmla="*/ 510 h 641"/>
                      <a:gd name="T8" fmla="*/ 12 w 114"/>
                      <a:gd name="T9" fmla="*/ 496 h 641"/>
                      <a:gd name="T10" fmla="*/ 39 w 114"/>
                      <a:gd name="T11" fmla="*/ 591 h 641"/>
                      <a:gd name="T12" fmla="*/ 11 w 114"/>
                      <a:gd name="T13" fmla="*/ 490 h 641"/>
                      <a:gd name="T14" fmla="*/ 15 w 114"/>
                      <a:gd name="T15" fmla="*/ 469 h 641"/>
                      <a:gd name="T16" fmla="*/ 18 w 114"/>
                      <a:gd name="T17" fmla="*/ 446 h 641"/>
                      <a:gd name="T18" fmla="*/ 16 w 114"/>
                      <a:gd name="T19" fmla="*/ 430 h 641"/>
                      <a:gd name="T20" fmla="*/ 20 w 114"/>
                      <a:gd name="T21" fmla="*/ 420 h 641"/>
                      <a:gd name="T22" fmla="*/ 18 w 114"/>
                      <a:gd name="T23" fmla="*/ 418 h 641"/>
                      <a:gd name="T24" fmla="*/ 18 w 114"/>
                      <a:gd name="T25" fmla="*/ 395 h 641"/>
                      <a:gd name="T26" fmla="*/ 20 w 114"/>
                      <a:gd name="T27" fmla="*/ 379 h 641"/>
                      <a:gd name="T28" fmla="*/ 53 w 114"/>
                      <a:gd name="T29" fmla="*/ 491 h 641"/>
                      <a:gd name="T30" fmla="*/ 18 w 114"/>
                      <a:gd name="T31" fmla="*/ 374 h 641"/>
                      <a:gd name="T32" fmla="*/ 22 w 114"/>
                      <a:gd name="T33" fmla="*/ 374 h 641"/>
                      <a:gd name="T34" fmla="*/ 22 w 114"/>
                      <a:gd name="T35" fmla="*/ 340 h 641"/>
                      <a:gd name="T36" fmla="*/ 64 w 114"/>
                      <a:gd name="T37" fmla="*/ 419 h 641"/>
                      <a:gd name="T38" fmla="*/ 31 w 114"/>
                      <a:gd name="T39" fmla="*/ 364 h 641"/>
                      <a:gd name="T40" fmla="*/ 19 w 114"/>
                      <a:gd name="T41" fmla="*/ 318 h 641"/>
                      <a:gd name="T42" fmla="*/ 20 w 114"/>
                      <a:gd name="T43" fmla="*/ 301 h 641"/>
                      <a:gd name="T44" fmla="*/ 27 w 114"/>
                      <a:gd name="T45" fmla="*/ 316 h 641"/>
                      <a:gd name="T46" fmla="*/ 28 w 114"/>
                      <a:gd name="T47" fmla="*/ 295 h 641"/>
                      <a:gd name="T48" fmla="*/ 59 w 114"/>
                      <a:gd name="T49" fmla="*/ 330 h 641"/>
                      <a:gd name="T50" fmla="*/ 47 w 114"/>
                      <a:gd name="T51" fmla="*/ 313 h 641"/>
                      <a:gd name="T52" fmla="*/ 23 w 114"/>
                      <a:gd name="T53" fmla="*/ 269 h 641"/>
                      <a:gd name="T54" fmla="*/ 22 w 114"/>
                      <a:gd name="T55" fmla="*/ 240 h 641"/>
                      <a:gd name="T56" fmla="*/ 24 w 114"/>
                      <a:gd name="T57" fmla="*/ 222 h 641"/>
                      <a:gd name="T58" fmla="*/ 32 w 114"/>
                      <a:gd name="T59" fmla="*/ 235 h 641"/>
                      <a:gd name="T60" fmla="*/ 31 w 114"/>
                      <a:gd name="T61" fmla="*/ 206 h 641"/>
                      <a:gd name="T62" fmla="*/ 28 w 114"/>
                      <a:gd name="T63" fmla="*/ 185 h 641"/>
                      <a:gd name="T64" fmla="*/ 30 w 114"/>
                      <a:gd name="T65" fmla="*/ 174 h 641"/>
                      <a:gd name="T66" fmla="*/ 63 w 114"/>
                      <a:gd name="T67" fmla="*/ 228 h 641"/>
                      <a:gd name="T68" fmla="*/ 101 w 114"/>
                      <a:gd name="T69" fmla="*/ 269 h 641"/>
                      <a:gd name="T70" fmla="*/ 47 w 114"/>
                      <a:gd name="T71" fmla="*/ 202 h 641"/>
                      <a:gd name="T72" fmla="*/ 30 w 114"/>
                      <a:gd name="T73" fmla="*/ 174 h 641"/>
                      <a:gd name="T74" fmla="*/ 32 w 114"/>
                      <a:gd name="T75" fmla="*/ 158 h 641"/>
                      <a:gd name="T76" fmla="*/ 28 w 114"/>
                      <a:gd name="T77" fmla="*/ 122 h 641"/>
                      <a:gd name="T78" fmla="*/ 30 w 114"/>
                      <a:gd name="T79" fmla="*/ 97 h 641"/>
                      <a:gd name="T80" fmla="*/ 47 w 114"/>
                      <a:gd name="T81" fmla="*/ 127 h 641"/>
                      <a:gd name="T82" fmla="*/ 44 w 114"/>
                      <a:gd name="T83" fmla="*/ 119 h 641"/>
                      <a:gd name="T84" fmla="*/ 32 w 114"/>
                      <a:gd name="T85" fmla="*/ 97 h 641"/>
                      <a:gd name="T86" fmla="*/ 30 w 114"/>
                      <a:gd name="T87" fmla="*/ 86 h 641"/>
                      <a:gd name="T88" fmla="*/ 24 w 114"/>
                      <a:gd name="T89" fmla="*/ 70 h 641"/>
                      <a:gd name="T90" fmla="*/ 59 w 114"/>
                      <a:gd name="T91" fmla="*/ 99 h 641"/>
                      <a:gd name="T92" fmla="*/ 24 w 114"/>
                      <a:gd name="T93" fmla="*/ 47 h 641"/>
                      <a:gd name="T94" fmla="*/ 65 w 114"/>
                      <a:gd name="T95" fmla="*/ 47 h 641"/>
                      <a:gd name="T96" fmla="*/ 84 w 114"/>
                      <a:gd name="T97" fmla="*/ 40 h 641"/>
                      <a:gd name="T98" fmla="*/ 30 w 114"/>
                      <a:gd name="T99" fmla="*/ 47 h 641"/>
                      <a:gd name="T100" fmla="*/ 22 w 114"/>
                      <a:gd name="T101" fmla="*/ 19 h 641"/>
                      <a:gd name="T102" fmla="*/ 10 w 114"/>
                      <a:gd name="T103" fmla="*/ 8 h 641"/>
                      <a:gd name="T104" fmla="*/ 0 w 114"/>
                      <a:gd name="T105" fmla="*/ 556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4" h="641">
                        <a:moveTo>
                          <a:pt x="0" y="556"/>
                        </a:moveTo>
                        <a:lnTo>
                          <a:pt x="0" y="529"/>
                        </a:lnTo>
                        <a:lnTo>
                          <a:pt x="7" y="545"/>
                        </a:lnTo>
                        <a:lnTo>
                          <a:pt x="4" y="507"/>
                        </a:lnTo>
                        <a:lnTo>
                          <a:pt x="10" y="512"/>
                        </a:lnTo>
                        <a:lnTo>
                          <a:pt x="32" y="640"/>
                        </a:lnTo>
                        <a:lnTo>
                          <a:pt x="12" y="529"/>
                        </a:lnTo>
                        <a:lnTo>
                          <a:pt x="10" y="510"/>
                        </a:lnTo>
                        <a:lnTo>
                          <a:pt x="8" y="491"/>
                        </a:lnTo>
                        <a:lnTo>
                          <a:pt x="12" y="496"/>
                        </a:lnTo>
                        <a:lnTo>
                          <a:pt x="25" y="531"/>
                        </a:lnTo>
                        <a:lnTo>
                          <a:pt x="39" y="591"/>
                        </a:lnTo>
                        <a:lnTo>
                          <a:pt x="18" y="512"/>
                        </a:lnTo>
                        <a:lnTo>
                          <a:pt x="11" y="490"/>
                        </a:lnTo>
                        <a:lnTo>
                          <a:pt x="10" y="460"/>
                        </a:lnTo>
                        <a:lnTo>
                          <a:pt x="15" y="469"/>
                        </a:lnTo>
                        <a:lnTo>
                          <a:pt x="14" y="434"/>
                        </a:lnTo>
                        <a:lnTo>
                          <a:pt x="18" y="446"/>
                        </a:lnTo>
                        <a:lnTo>
                          <a:pt x="38" y="562"/>
                        </a:lnTo>
                        <a:lnTo>
                          <a:pt x="16" y="430"/>
                        </a:lnTo>
                        <a:lnTo>
                          <a:pt x="14" y="407"/>
                        </a:lnTo>
                        <a:lnTo>
                          <a:pt x="20" y="420"/>
                        </a:lnTo>
                        <a:lnTo>
                          <a:pt x="36" y="485"/>
                        </a:lnTo>
                        <a:lnTo>
                          <a:pt x="18" y="418"/>
                        </a:lnTo>
                        <a:lnTo>
                          <a:pt x="12" y="385"/>
                        </a:lnTo>
                        <a:lnTo>
                          <a:pt x="18" y="395"/>
                        </a:lnTo>
                        <a:lnTo>
                          <a:pt x="14" y="374"/>
                        </a:lnTo>
                        <a:lnTo>
                          <a:pt x="20" y="379"/>
                        </a:lnTo>
                        <a:lnTo>
                          <a:pt x="26" y="418"/>
                        </a:lnTo>
                        <a:lnTo>
                          <a:pt x="53" y="491"/>
                        </a:lnTo>
                        <a:lnTo>
                          <a:pt x="24" y="407"/>
                        </a:lnTo>
                        <a:lnTo>
                          <a:pt x="18" y="374"/>
                        </a:lnTo>
                        <a:lnTo>
                          <a:pt x="16" y="357"/>
                        </a:lnTo>
                        <a:lnTo>
                          <a:pt x="22" y="374"/>
                        </a:lnTo>
                        <a:lnTo>
                          <a:pt x="18" y="336"/>
                        </a:lnTo>
                        <a:lnTo>
                          <a:pt x="22" y="340"/>
                        </a:lnTo>
                        <a:lnTo>
                          <a:pt x="25" y="360"/>
                        </a:lnTo>
                        <a:lnTo>
                          <a:pt x="64" y="419"/>
                        </a:lnTo>
                        <a:lnTo>
                          <a:pt x="43" y="384"/>
                        </a:lnTo>
                        <a:lnTo>
                          <a:pt x="31" y="364"/>
                        </a:lnTo>
                        <a:lnTo>
                          <a:pt x="28" y="357"/>
                        </a:lnTo>
                        <a:lnTo>
                          <a:pt x="19" y="318"/>
                        </a:lnTo>
                        <a:lnTo>
                          <a:pt x="22" y="325"/>
                        </a:lnTo>
                        <a:lnTo>
                          <a:pt x="20" y="301"/>
                        </a:lnTo>
                        <a:lnTo>
                          <a:pt x="19" y="306"/>
                        </a:lnTo>
                        <a:lnTo>
                          <a:pt x="27" y="316"/>
                        </a:lnTo>
                        <a:lnTo>
                          <a:pt x="21" y="290"/>
                        </a:lnTo>
                        <a:lnTo>
                          <a:pt x="28" y="295"/>
                        </a:lnTo>
                        <a:lnTo>
                          <a:pt x="43" y="308"/>
                        </a:lnTo>
                        <a:lnTo>
                          <a:pt x="59" y="330"/>
                        </a:lnTo>
                        <a:lnTo>
                          <a:pt x="99" y="413"/>
                        </a:lnTo>
                        <a:lnTo>
                          <a:pt x="47" y="313"/>
                        </a:lnTo>
                        <a:lnTo>
                          <a:pt x="28" y="290"/>
                        </a:lnTo>
                        <a:lnTo>
                          <a:pt x="23" y="269"/>
                        </a:lnTo>
                        <a:lnTo>
                          <a:pt x="31" y="279"/>
                        </a:lnTo>
                        <a:lnTo>
                          <a:pt x="22" y="240"/>
                        </a:lnTo>
                        <a:lnTo>
                          <a:pt x="28" y="243"/>
                        </a:lnTo>
                        <a:lnTo>
                          <a:pt x="24" y="222"/>
                        </a:lnTo>
                        <a:lnTo>
                          <a:pt x="25" y="218"/>
                        </a:lnTo>
                        <a:lnTo>
                          <a:pt x="32" y="235"/>
                        </a:lnTo>
                        <a:lnTo>
                          <a:pt x="25" y="206"/>
                        </a:lnTo>
                        <a:lnTo>
                          <a:pt x="31" y="206"/>
                        </a:lnTo>
                        <a:lnTo>
                          <a:pt x="24" y="185"/>
                        </a:lnTo>
                        <a:lnTo>
                          <a:pt x="28" y="185"/>
                        </a:lnTo>
                        <a:lnTo>
                          <a:pt x="24" y="174"/>
                        </a:lnTo>
                        <a:lnTo>
                          <a:pt x="30" y="174"/>
                        </a:lnTo>
                        <a:lnTo>
                          <a:pt x="42" y="198"/>
                        </a:lnTo>
                        <a:lnTo>
                          <a:pt x="63" y="228"/>
                        </a:lnTo>
                        <a:lnTo>
                          <a:pt x="83" y="252"/>
                        </a:lnTo>
                        <a:lnTo>
                          <a:pt x="101" y="269"/>
                        </a:lnTo>
                        <a:lnTo>
                          <a:pt x="57" y="218"/>
                        </a:lnTo>
                        <a:lnTo>
                          <a:pt x="47" y="202"/>
                        </a:lnTo>
                        <a:lnTo>
                          <a:pt x="32" y="181"/>
                        </a:lnTo>
                        <a:lnTo>
                          <a:pt x="30" y="174"/>
                        </a:lnTo>
                        <a:lnTo>
                          <a:pt x="26" y="152"/>
                        </a:lnTo>
                        <a:lnTo>
                          <a:pt x="32" y="158"/>
                        </a:lnTo>
                        <a:lnTo>
                          <a:pt x="25" y="122"/>
                        </a:lnTo>
                        <a:lnTo>
                          <a:pt x="28" y="122"/>
                        </a:lnTo>
                        <a:lnTo>
                          <a:pt x="24" y="97"/>
                        </a:lnTo>
                        <a:lnTo>
                          <a:pt x="30" y="97"/>
                        </a:lnTo>
                        <a:lnTo>
                          <a:pt x="34" y="109"/>
                        </a:lnTo>
                        <a:lnTo>
                          <a:pt x="47" y="127"/>
                        </a:lnTo>
                        <a:lnTo>
                          <a:pt x="87" y="169"/>
                        </a:lnTo>
                        <a:lnTo>
                          <a:pt x="44" y="119"/>
                        </a:lnTo>
                        <a:lnTo>
                          <a:pt x="34" y="108"/>
                        </a:lnTo>
                        <a:lnTo>
                          <a:pt x="32" y="97"/>
                        </a:lnTo>
                        <a:lnTo>
                          <a:pt x="26" y="80"/>
                        </a:lnTo>
                        <a:lnTo>
                          <a:pt x="30" y="86"/>
                        </a:lnTo>
                        <a:lnTo>
                          <a:pt x="20" y="63"/>
                        </a:lnTo>
                        <a:lnTo>
                          <a:pt x="24" y="70"/>
                        </a:lnTo>
                        <a:lnTo>
                          <a:pt x="33" y="69"/>
                        </a:lnTo>
                        <a:lnTo>
                          <a:pt x="59" y="99"/>
                        </a:lnTo>
                        <a:lnTo>
                          <a:pt x="32" y="70"/>
                        </a:lnTo>
                        <a:lnTo>
                          <a:pt x="24" y="47"/>
                        </a:lnTo>
                        <a:lnTo>
                          <a:pt x="32" y="47"/>
                        </a:lnTo>
                        <a:lnTo>
                          <a:pt x="65" y="47"/>
                        </a:lnTo>
                        <a:lnTo>
                          <a:pt x="113" y="24"/>
                        </a:lnTo>
                        <a:lnTo>
                          <a:pt x="84" y="40"/>
                        </a:lnTo>
                        <a:lnTo>
                          <a:pt x="42" y="52"/>
                        </a:lnTo>
                        <a:lnTo>
                          <a:pt x="30" y="47"/>
                        </a:lnTo>
                        <a:lnTo>
                          <a:pt x="26" y="36"/>
                        </a:lnTo>
                        <a:lnTo>
                          <a:pt x="22" y="19"/>
                        </a:lnTo>
                        <a:lnTo>
                          <a:pt x="13" y="0"/>
                        </a:lnTo>
                        <a:lnTo>
                          <a:pt x="10" y="8"/>
                        </a:lnTo>
                        <a:lnTo>
                          <a:pt x="8" y="1"/>
                        </a:lnTo>
                        <a:lnTo>
                          <a:pt x="0" y="556"/>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sp>
              <p:nvSpPr>
                <p:cNvPr id="96" name="Forme libre 45">
                  <a:extLst>
                    <a:ext uri="{FF2B5EF4-FFF2-40B4-BE49-F238E27FC236}">
                      <a16:creationId xmlns:a16="http://schemas.microsoft.com/office/drawing/2014/main" id="{24C91408-5B45-EEE4-4954-61585DD4EB62}"/>
                    </a:ext>
                  </a:extLst>
                </p:cNvPr>
                <p:cNvSpPr>
                  <a:spLocks/>
                </p:cNvSpPr>
                <p:nvPr/>
              </p:nvSpPr>
              <p:spPr bwMode="ltGray">
                <a:xfrm>
                  <a:off x="336" y="3361"/>
                  <a:ext cx="31" cy="490"/>
                </a:xfrm>
                <a:custGeom>
                  <a:avLst/>
                  <a:gdLst>
                    <a:gd name="T0" fmla="*/ 5 w 31"/>
                    <a:gd name="T1" fmla="*/ 0 h 490"/>
                    <a:gd name="T2" fmla="*/ 11 w 31"/>
                    <a:gd name="T3" fmla="*/ 37 h 490"/>
                    <a:gd name="T4" fmla="*/ 18 w 31"/>
                    <a:gd name="T5" fmla="*/ 96 h 490"/>
                    <a:gd name="T6" fmla="*/ 24 w 31"/>
                    <a:gd name="T7" fmla="*/ 178 h 490"/>
                    <a:gd name="T8" fmla="*/ 30 w 31"/>
                    <a:gd name="T9" fmla="*/ 282 h 490"/>
                    <a:gd name="T10" fmla="*/ 30 w 31"/>
                    <a:gd name="T11" fmla="*/ 393 h 490"/>
                    <a:gd name="T12" fmla="*/ 27 w 31"/>
                    <a:gd name="T13" fmla="*/ 489 h 490"/>
                    <a:gd name="T14" fmla="*/ 24 w 31"/>
                    <a:gd name="T15" fmla="*/ 489 h 490"/>
                    <a:gd name="T16" fmla="*/ 27 w 31"/>
                    <a:gd name="T17" fmla="*/ 393 h 490"/>
                    <a:gd name="T18" fmla="*/ 27 w 31"/>
                    <a:gd name="T19" fmla="*/ 311 h 490"/>
                    <a:gd name="T20" fmla="*/ 21 w 31"/>
                    <a:gd name="T21" fmla="*/ 222 h 490"/>
                    <a:gd name="T22" fmla="*/ 11 w 31"/>
                    <a:gd name="T23" fmla="*/ 133 h 490"/>
                    <a:gd name="T24" fmla="*/ 0 w 31"/>
                    <a:gd name="T25" fmla="*/ 22 h 490"/>
                    <a:gd name="T26" fmla="*/ 5 w 31"/>
                    <a:gd name="T27"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90">
                      <a:moveTo>
                        <a:pt x="5" y="0"/>
                      </a:moveTo>
                      <a:lnTo>
                        <a:pt x="11" y="37"/>
                      </a:lnTo>
                      <a:lnTo>
                        <a:pt x="18" y="96"/>
                      </a:lnTo>
                      <a:lnTo>
                        <a:pt x="24" y="178"/>
                      </a:lnTo>
                      <a:lnTo>
                        <a:pt x="30" y="282"/>
                      </a:lnTo>
                      <a:lnTo>
                        <a:pt x="30" y="393"/>
                      </a:lnTo>
                      <a:lnTo>
                        <a:pt x="27" y="489"/>
                      </a:lnTo>
                      <a:lnTo>
                        <a:pt x="24" y="489"/>
                      </a:lnTo>
                      <a:lnTo>
                        <a:pt x="27" y="393"/>
                      </a:lnTo>
                      <a:lnTo>
                        <a:pt x="27" y="311"/>
                      </a:lnTo>
                      <a:lnTo>
                        <a:pt x="21" y="222"/>
                      </a:lnTo>
                      <a:lnTo>
                        <a:pt x="11" y="133"/>
                      </a:lnTo>
                      <a:lnTo>
                        <a:pt x="0" y="22"/>
                      </a:lnTo>
                      <a:lnTo>
                        <a:pt x="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97" name="Forme libre 46">
                  <a:extLst>
                    <a:ext uri="{FF2B5EF4-FFF2-40B4-BE49-F238E27FC236}">
                      <a16:creationId xmlns:a16="http://schemas.microsoft.com/office/drawing/2014/main" id="{B0A586AC-2FA8-759B-BEE2-F64858704622}"/>
                    </a:ext>
                  </a:extLst>
                </p:cNvPr>
                <p:cNvSpPr>
                  <a:spLocks/>
                </p:cNvSpPr>
                <p:nvPr/>
              </p:nvSpPr>
              <p:spPr bwMode="ltGray">
                <a:xfrm>
                  <a:off x="181" y="3161"/>
                  <a:ext cx="90" cy="439"/>
                </a:xfrm>
                <a:custGeom>
                  <a:avLst/>
                  <a:gdLst>
                    <a:gd name="T0" fmla="*/ 25 w 90"/>
                    <a:gd name="T1" fmla="*/ 438 h 439"/>
                    <a:gd name="T2" fmla="*/ 19 w 90"/>
                    <a:gd name="T3" fmla="*/ 362 h 439"/>
                    <a:gd name="T4" fmla="*/ 16 w 90"/>
                    <a:gd name="T5" fmla="*/ 330 h 439"/>
                    <a:gd name="T6" fmla="*/ 10 w 90"/>
                    <a:gd name="T7" fmla="*/ 291 h 439"/>
                    <a:gd name="T8" fmla="*/ 3 w 90"/>
                    <a:gd name="T9" fmla="*/ 253 h 439"/>
                    <a:gd name="T10" fmla="*/ 1 w 90"/>
                    <a:gd name="T11" fmla="*/ 231 h 439"/>
                    <a:gd name="T12" fmla="*/ 0 w 90"/>
                    <a:gd name="T13" fmla="*/ 209 h 439"/>
                    <a:gd name="T14" fmla="*/ 1 w 90"/>
                    <a:gd name="T15" fmla="*/ 176 h 439"/>
                    <a:gd name="T16" fmla="*/ 2 w 90"/>
                    <a:gd name="T17" fmla="*/ 143 h 439"/>
                    <a:gd name="T18" fmla="*/ 13 w 90"/>
                    <a:gd name="T19" fmla="*/ 59 h 439"/>
                    <a:gd name="T20" fmla="*/ 16 w 90"/>
                    <a:gd name="T21" fmla="*/ 40 h 439"/>
                    <a:gd name="T22" fmla="*/ 25 w 90"/>
                    <a:gd name="T23" fmla="*/ 19 h 439"/>
                    <a:gd name="T24" fmla="*/ 32 w 90"/>
                    <a:gd name="T25" fmla="*/ 5 h 439"/>
                    <a:gd name="T26" fmla="*/ 41 w 90"/>
                    <a:gd name="T27" fmla="*/ 0 h 439"/>
                    <a:gd name="T28" fmla="*/ 48 w 90"/>
                    <a:gd name="T29" fmla="*/ 5 h 439"/>
                    <a:gd name="T30" fmla="*/ 58 w 90"/>
                    <a:gd name="T31" fmla="*/ 19 h 439"/>
                    <a:gd name="T32" fmla="*/ 67 w 90"/>
                    <a:gd name="T33" fmla="*/ 44 h 439"/>
                    <a:gd name="T34" fmla="*/ 69 w 90"/>
                    <a:gd name="T35" fmla="*/ 62 h 439"/>
                    <a:gd name="T36" fmla="*/ 75 w 90"/>
                    <a:gd name="T37" fmla="*/ 89 h 439"/>
                    <a:gd name="T38" fmla="*/ 80 w 90"/>
                    <a:gd name="T39" fmla="*/ 112 h 439"/>
                    <a:gd name="T40" fmla="*/ 87 w 90"/>
                    <a:gd name="T41" fmla="*/ 227 h 439"/>
                    <a:gd name="T42" fmla="*/ 89 w 90"/>
                    <a:gd name="T43" fmla="*/ 249 h 439"/>
                    <a:gd name="T44" fmla="*/ 87 w 90"/>
                    <a:gd name="T45" fmla="*/ 285 h 439"/>
                    <a:gd name="T46" fmla="*/ 82 w 90"/>
                    <a:gd name="T47" fmla="*/ 393 h 439"/>
                    <a:gd name="T48" fmla="*/ 82 w 90"/>
                    <a:gd name="T49" fmla="*/ 288 h 439"/>
                    <a:gd name="T50" fmla="*/ 80 w 90"/>
                    <a:gd name="T51" fmla="*/ 242 h 439"/>
                    <a:gd name="T52" fmla="*/ 78 w 90"/>
                    <a:gd name="T53" fmla="*/ 213 h 439"/>
                    <a:gd name="T54" fmla="*/ 75 w 90"/>
                    <a:gd name="T55" fmla="*/ 176 h 439"/>
                    <a:gd name="T56" fmla="*/ 70 w 90"/>
                    <a:gd name="T57" fmla="*/ 138 h 439"/>
                    <a:gd name="T58" fmla="*/ 65 w 90"/>
                    <a:gd name="T59" fmla="*/ 100 h 439"/>
                    <a:gd name="T60" fmla="*/ 59 w 90"/>
                    <a:gd name="T61" fmla="*/ 66 h 439"/>
                    <a:gd name="T62" fmla="*/ 53 w 90"/>
                    <a:gd name="T63" fmla="*/ 35 h 439"/>
                    <a:gd name="T64" fmla="*/ 48 w 90"/>
                    <a:gd name="T65" fmla="*/ 19 h 439"/>
                    <a:gd name="T66" fmla="*/ 42 w 90"/>
                    <a:gd name="T67" fmla="*/ 11 h 439"/>
                    <a:gd name="T68" fmla="*/ 36 w 90"/>
                    <a:gd name="T69" fmla="*/ 19 h 439"/>
                    <a:gd name="T70" fmla="*/ 30 w 90"/>
                    <a:gd name="T71" fmla="*/ 34 h 439"/>
                    <a:gd name="T72" fmla="*/ 28 w 90"/>
                    <a:gd name="T73" fmla="*/ 62 h 439"/>
                    <a:gd name="T74" fmla="*/ 28 w 90"/>
                    <a:gd name="T75" fmla="*/ 84 h 439"/>
                    <a:gd name="T76" fmla="*/ 26 w 90"/>
                    <a:gd name="T77" fmla="*/ 125 h 439"/>
                    <a:gd name="T78" fmla="*/ 24 w 90"/>
                    <a:gd name="T79" fmla="*/ 149 h 439"/>
                    <a:gd name="T80" fmla="*/ 18 w 90"/>
                    <a:gd name="T81" fmla="*/ 188 h 439"/>
                    <a:gd name="T82" fmla="*/ 16 w 90"/>
                    <a:gd name="T83" fmla="*/ 209 h 439"/>
                    <a:gd name="T84" fmla="*/ 15 w 90"/>
                    <a:gd name="T85" fmla="*/ 228 h 439"/>
                    <a:gd name="T86" fmla="*/ 15 w 90"/>
                    <a:gd name="T87" fmla="*/ 258 h 439"/>
                    <a:gd name="T88" fmla="*/ 26 w 90"/>
                    <a:gd name="T89" fmla="*/ 356 h 439"/>
                    <a:gd name="T90" fmla="*/ 25 w 90"/>
                    <a:gd name="T91" fmla="*/ 438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 h="439">
                      <a:moveTo>
                        <a:pt x="25" y="438"/>
                      </a:moveTo>
                      <a:lnTo>
                        <a:pt x="19" y="362"/>
                      </a:lnTo>
                      <a:lnTo>
                        <a:pt x="16" y="330"/>
                      </a:lnTo>
                      <a:lnTo>
                        <a:pt x="10" y="291"/>
                      </a:lnTo>
                      <a:lnTo>
                        <a:pt x="3" y="253"/>
                      </a:lnTo>
                      <a:lnTo>
                        <a:pt x="1" y="231"/>
                      </a:lnTo>
                      <a:lnTo>
                        <a:pt x="0" y="209"/>
                      </a:lnTo>
                      <a:lnTo>
                        <a:pt x="1" y="176"/>
                      </a:lnTo>
                      <a:lnTo>
                        <a:pt x="2" y="143"/>
                      </a:lnTo>
                      <a:lnTo>
                        <a:pt x="13" y="59"/>
                      </a:lnTo>
                      <a:lnTo>
                        <a:pt x="16" y="40"/>
                      </a:lnTo>
                      <a:lnTo>
                        <a:pt x="25" y="19"/>
                      </a:lnTo>
                      <a:lnTo>
                        <a:pt x="32" y="5"/>
                      </a:lnTo>
                      <a:lnTo>
                        <a:pt x="41" y="0"/>
                      </a:lnTo>
                      <a:lnTo>
                        <a:pt x="48" y="5"/>
                      </a:lnTo>
                      <a:lnTo>
                        <a:pt x="58" y="19"/>
                      </a:lnTo>
                      <a:lnTo>
                        <a:pt x="67" y="44"/>
                      </a:lnTo>
                      <a:lnTo>
                        <a:pt x="69" y="62"/>
                      </a:lnTo>
                      <a:lnTo>
                        <a:pt x="75" y="89"/>
                      </a:lnTo>
                      <a:lnTo>
                        <a:pt x="80" y="112"/>
                      </a:lnTo>
                      <a:lnTo>
                        <a:pt x="87" y="227"/>
                      </a:lnTo>
                      <a:lnTo>
                        <a:pt x="89" y="249"/>
                      </a:lnTo>
                      <a:lnTo>
                        <a:pt x="87" y="285"/>
                      </a:lnTo>
                      <a:lnTo>
                        <a:pt x="82" y="393"/>
                      </a:lnTo>
                      <a:lnTo>
                        <a:pt x="82" y="288"/>
                      </a:lnTo>
                      <a:lnTo>
                        <a:pt x="80" y="242"/>
                      </a:lnTo>
                      <a:lnTo>
                        <a:pt x="78" y="213"/>
                      </a:lnTo>
                      <a:lnTo>
                        <a:pt x="75" y="176"/>
                      </a:lnTo>
                      <a:lnTo>
                        <a:pt x="70" y="138"/>
                      </a:lnTo>
                      <a:lnTo>
                        <a:pt x="65" y="100"/>
                      </a:lnTo>
                      <a:lnTo>
                        <a:pt x="59" y="66"/>
                      </a:lnTo>
                      <a:lnTo>
                        <a:pt x="53" y="35"/>
                      </a:lnTo>
                      <a:lnTo>
                        <a:pt x="48" y="19"/>
                      </a:lnTo>
                      <a:lnTo>
                        <a:pt x="42" y="11"/>
                      </a:lnTo>
                      <a:lnTo>
                        <a:pt x="36" y="19"/>
                      </a:lnTo>
                      <a:lnTo>
                        <a:pt x="30" y="34"/>
                      </a:lnTo>
                      <a:lnTo>
                        <a:pt x="28" y="62"/>
                      </a:lnTo>
                      <a:lnTo>
                        <a:pt x="28" y="84"/>
                      </a:lnTo>
                      <a:lnTo>
                        <a:pt x="26" y="125"/>
                      </a:lnTo>
                      <a:lnTo>
                        <a:pt x="24" y="149"/>
                      </a:lnTo>
                      <a:lnTo>
                        <a:pt x="18" y="188"/>
                      </a:lnTo>
                      <a:lnTo>
                        <a:pt x="16" y="209"/>
                      </a:lnTo>
                      <a:lnTo>
                        <a:pt x="15" y="228"/>
                      </a:lnTo>
                      <a:lnTo>
                        <a:pt x="15" y="258"/>
                      </a:lnTo>
                      <a:lnTo>
                        <a:pt x="26" y="356"/>
                      </a:lnTo>
                      <a:lnTo>
                        <a:pt x="25" y="43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sp>
            <p:nvSpPr>
              <p:cNvPr id="73" name="Forme libre 48">
                <a:extLst>
                  <a:ext uri="{FF2B5EF4-FFF2-40B4-BE49-F238E27FC236}">
                    <a16:creationId xmlns:a16="http://schemas.microsoft.com/office/drawing/2014/main" id="{0B3FA96C-EDEC-C5D5-15D1-1D8455915E04}"/>
                  </a:ext>
                </a:extLst>
              </p:cNvPr>
              <p:cNvSpPr>
                <a:spLocks/>
              </p:cNvSpPr>
              <p:nvPr/>
            </p:nvSpPr>
            <p:spPr bwMode="ltGray">
              <a:xfrm>
                <a:off x="737" y="4020"/>
                <a:ext cx="48" cy="125"/>
              </a:xfrm>
              <a:custGeom>
                <a:avLst/>
                <a:gdLst>
                  <a:gd name="T0" fmla="*/ 37 w 48"/>
                  <a:gd name="T1" fmla="*/ 0 h 125"/>
                  <a:gd name="T2" fmla="*/ 34 w 48"/>
                  <a:gd name="T3" fmla="*/ 2 h 125"/>
                  <a:gd name="T4" fmla="*/ 18 w 48"/>
                  <a:gd name="T5" fmla="*/ 24 h 125"/>
                  <a:gd name="T6" fmla="*/ 9 w 48"/>
                  <a:gd name="T7" fmla="*/ 45 h 125"/>
                  <a:gd name="T8" fmla="*/ 0 w 48"/>
                  <a:gd name="T9" fmla="*/ 71 h 125"/>
                  <a:gd name="T10" fmla="*/ 0 w 48"/>
                  <a:gd name="T11" fmla="*/ 99 h 125"/>
                  <a:gd name="T12" fmla="*/ 4 w 48"/>
                  <a:gd name="T13" fmla="*/ 124 h 125"/>
                  <a:gd name="T14" fmla="*/ 9 w 48"/>
                  <a:gd name="T15" fmla="*/ 124 h 125"/>
                  <a:gd name="T16" fmla="*/ 4 w 48"/>
                  <a:gd name="T17" fmla="*/ 99 h 125"/>
                  <a:gd name="T18" fmla="*/ 4 w 48"/>
                  <a:gd name="T19" fmla="*/ 78 h 125"/>
                  <a:gd name="T20" fmla="*/ 14 w 48"/>
                  <a:gd name="T21" fmla="*/ 56 h 125"/>
                  <a:gd name="T22" fmla="*/ 28 w 48"/>
                  <a:gd name="T23" fmla="*/ 33 h 125"/>
                  <a:gd name="T24" fmla="*/ 47 w 48"/>
                  <a:gd name="T25" fmla="*/ 5 h 125"/>
                  <a:gd name="T26" fmla="*/ 37 w 48"/>
                  <a:gd name="T2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25">
                    <a:moveTo>
                      <a:pt x="37" y="0"/>
                    </a:moveTo>
                    <a:lnTo>
                      <a:pt x="34" y="2"/>
                    </a:lnTo>
                    <a:lnTo>
                      <a:pt x="18" y="24"/>
                    </a:lnTo>
                    <a:lnTo>
                      <a:pt x="9" y="45"/>
                    </a:lnTo>
                    <a:lnTo>
                      <a:pt x="0" y="71"/>
                    </a:lnTo>
                    <a:lnTo>
                      <a:pt x="0" y="99"/>
                    </a:lnTo>
                    <a:lnTo>
                      <a:pt x="4" y="124"/>
                    </a:lnTo>
                    <a:lnTo>
                      <a:pt x="9" y="124"/>
                    </a:lnTo>
                    <a:lnTo>
                      <a:pt x="4" y="99"/>
                    </a:lnTo>
                    <a:lnTo>
                      <a:pt x="4" y="78"/>
                    </a:lnTo>
                    <a:lnTo>
                      <a:pt x="14" y="56"/>
                    </a:lnTo>
                    <a:lnTo>
                      <a:pt x="28" y="33"/>
                    </a:lnTo>
                    <a:lnTo>
                      <a:pt x="47" y="5"/>
                    </a:lnTo>
                    <a:lnTo>
                      <a:pt x="3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74" name="Forme libre 49">
                <a:extLst>
                  <a:ext uri="{FF2B5EF4-FFF2-40B4-BE49-F238E27FC236}">
                    <a16:creationId xmlns:a16="http://schemas.microsoft.com/office/drawing/2014/main" id="{31F1FC9C-0378-48D8-BA7C-FEBD3786C711}"/>
                  </a:ext>
                </a:extLst>
              </p:cNvPr>
              <p:cNvSpPr>
                <a:spLocks/>
              </p:cNvSpPr>
              <p:nvPr/>
            </p:nvSpPr>
            <p:spPr bwMode="ltGray">
              <a:xfrm>
                <a:off x="1483" y="3976"/>
                <a:ext cx="62" cy="121"/>
              </a:xfrm>
              <a:custGeom>
                <a:avLst/>
                <a:gdLst>
                  <a:gd name="T0" fmla="*/ 12 w 62"/>
                  <a:gd name="T1" fmla="*/ 0 h 121"/>
                  <a:gd name="T2" fmla="*/ 24 w 62"/>
                  <a:gd name="T3" fmla="*/ 8 h 121"/>
                  <a:gd name="T4" fmla="*/ 36 w 62"/>
                  <a:gd name="T5" fmla="*/ 23 h 121"/>
                  <a:gd name="T6" fmla="*/ 48 w 62"/>
                  <a:gd name="T7" fmla="*/ 43 h 121"/>
                  <a:gd name="T8" fmla="*/ 61 w 62"/>
                  <a:gd name="T9" fmla="*/ 69 h 121"/>
                  <a:gd name="T10" fmla="*/ 61 w 62"/>
                  <a:gd name="T11" fmla="*/ 96 h 121"/>
                  <a:gd name="T12" fmla="*/ 55 w 62"/>
                  <a:gd name="T13" fmla="*/ 120 h 121"/>
                  <a:gd name="T14" fmla="*/ 48 w 62"/>
                  <a:gd name="T15" fmla="*/ 120 h 121"/>
                  <a:gd name="T16" fmla="*/ 55 w 62"/>
                  <a:gd name="T17" fmla="*/ 96 h 121"/>
                  <a:gd name="T18" fmla="*/ 55 w 62"/>
                  <a:gd name="T19" fmla="*/ 76 h 121"/>
                  <a:gd name="T20" fmla="*/ 43 w 62"/>
                  <a:gd name="T21" fmla="*/ 54 h 121"/>
                  <a:gd name="T22" fmla="*/ 24 w 62"/>
                  <a:gd name="T23" fmla="*/ 32 h 121"/>
                  <a:gd name="T24" fmla="*/ 0 w 62"/>
                  <a:gd name="T25" fmla="*/ 5 h 121"/>
                  <a:gd name="T26" fmla="*/ 12 w 62"/>
                  <a:gd name="T2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121">
                    <a:moveTo>
                      <a:pt x="12" y="0"/>
                    </a:moveTo>
                    <a:lnTo>
                      <a:pt x="24" y="8"/>
                    </a:lnTo>
                    <a:lnTo>
                      <a:pt x="36" y="23"/>
                    </a:lnTo>
                    <a:lnTo>
                      <a:pt x="48" y="43"/>
                    </a:lnTo>
                    <a:lnTo>
                      <a:pt x="61" y="69"/>
                    </a:lnTo>
                    <a:lnTo>
                      <a:pt x="61" y="96"/>
                    </a:lnTo>
                    <a:lnTo>
                      <a:pt x="55" y="120"/>
                    </a:lnTo>
                    <a:lnTo>
                      <a:pt x="48" y="120"/>
                    </a:lnTo>
                    <a:lnTo>
                      <a:pt x="55" y="96"/>
                    </a:lnTo>
                    <a:lnTo>
                      <a:pt x="55" y="76"/>
                    </a:lnTo>
                    <a:lnTo>
                      <a:pt x="43" y="54"/>
                    </a:lnTo>
                    <a:lnTo>
                      <a:pt x="24" y="32"/>
                    </a:lnTo>
                    <a:lnTo>
                      <a:pt x="0" y="5"/>
                    </a:lnTo>
                    <a:lnTo>
                      <a:pt x="12"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75" name="Forme libre 50">
                <a:extLst>
                  <a:ext uri="{FF2B5EF4-FFF2-40B4-BE49-F238E27FC236}">
                    <a16:creationId xmlns:a16="http://schemas.microsoft.com/office/drawing/2014/main" id="{3FE4F579-A0F0-71A0-A447-FCEFB9EB4D2E}"/>
                  </a:ext>
                </a:extLst>
              </p:cNvPr>
              <p:cNvSpPr>
                <a:spLocks/>
              </p:cNvSpPr>
              <p:nvPr/>
            </p:nvSpPr>
            <p:spPr bwMode="ltGray">
              <a:xfrm>
                <a:off x="1181" y="3908"/>
                <a:ext cx="104" cy="121"/>
              </a:xfrm>
              <a:custGeom>
                <a:avLst/>
                <a:gdLst>
                  <a:gd name="T0" fmla="*/ 100 w 104"/>
                  <a:gd name="T1" fmla="*/ 19 h 121"/>
                  <a:gd name="T2" fmla="*/ 79 w 104"/>
                  <a:gd name="T3" fmla="*/ 0 h 121"/>
                  <a:gd name="T4" fmla="*/ 65 w 104"/>
                  <a:gd name="T5" fmla="*/ 0 h 121"/>
                  <a:gd name="T6" fmla="*/ 53 w 104"/>
                  <a:gd name="T7" fmla="*/ 1 h 121"/>
                  <a:gd name="T8" fmla="*/ 44 w 104"/>
                  <a:gd name="T9" fmla="*/ 6 h 121"/>
                  <a:gd name="T10" fmla="*/ 20 w 104"/>
                  <a:gd name="T11" fmla="*/ 21 h 121"/>
                  <a:gd name="T12" fmla="*/ 12 w 104"/>
                  <a:gd name="T13" fmla="*/ 28 h 121"/>
                  <a:gd name="T14" fmla="*/ 7 w 104"/>
                  <a:gd name="T15" fmla="*/ 35 h 121"/>
                  <a:gd name="T16" fmla="*/ 1 w 104"/>
                  <a:gd name="T17" fmla="*/ 56 h 121"/>
                  <a:gd name="T18" fmla="*/ 0 w 104"/>
                  <a:gd name="T19" fmla="*/ 62 h 121"/>
                  <a:gd name="T20" fmla="*/ 1 w 104"/>
                  <a:gd name="T21" fmla="*/ 70 h 121"/>
                  <a:gd name="T22" fmla="*/ 5 w 104"/>
                  <a:gd name="T23" fmla="*/ 79 h 121"/>
                  <a:gd name="T24" fmla="*/ 15 w 104"/>
                  <a:gd name="T25" fmla="*/ 91 h 121"/>
                  <a:gd name="T26" fmla="*/ 23 w 104"/>
                  <a:gd name="T27" fmla="*/ 100 h 121"/>
                  <a:gd name="T28" fmla="*/ 34 w 104"/>
                  <a:gd name="T29" fmla="*/ 109 h 121"/>
                  <a:gd name="T30" fmla="*/ 58 w 104"/>
                  <a:gd name="T31" fmla="*/ 120 h 121"/>
                  <a:gd name="T32" fmla="*/ 45 w 104"/>
                  <a:gd name="T33" fmla="*/ 106 h 121"/>
                  <a:gd name="T34" fmla="*/ 36 w 104"/>
                  <a:gd name="T35" fmla="*/ 93 h 121"/>
                  <a:gd name="T36" fmla="*/ 31 w 104"/>
                  <a:gd name="T37" fmla="*/ 81 h 121"/>
                  <a:gd name="T38" fmla="*/ 32 w 104"/>
                  <a:gd name="T39" fmla="*/ 70 h 121"/>
                  <a:gd name="T40" fmla="*/ 34 w 104"/>
                  <a:gd name="T41" fmla="*/ 62 h 121"/>
                  <a:gd name="T42" fmla="*/ 31 w 104"/>
                  <a:gd name="T43" fmla="*/ 52 h 121"/>
                  <a:gd name="T44" fmla="*/ 28 w 104"/>
                  <a:gd name="T45" fmla="*/ 44 h 121"/>
                  <a:gd name="T46" fmla="*/ 37 w 104"/>
                  <a:gd name="T47" fmla="*/ 28 h 121"/>
                  <a:gd name="T48" fmla="*/ 39 w 104"/>
                  <a:gd name="T49" fmla="*/ 20 h 121"/>
                  <a:gd name="T50" fmla="*/ 48 w 104"/>
                  <a:gd name="T51" fmla="*/ 13 h 121"/>
                  <a:gd name="T52" fmla="*/ 65 w 104"/>
                  <a:gd name="T53" fmla="*/ 5 h 121"/>
                  <a:gd name="T54" fmla="*/ 73 w 104"/>
                  <a:gd name="T55" fmla="*/ 11 h 121"/>
                  <a:gd name="T56" fmla="*/ 103 w 104"/>
                  <a:gd name="T57" fmla="*/ 22 h 121"/>
                  <a:gd name="T58" fmla="*/ 100 w 104"/>
                  <a:gd name="T59" fmla="*/ 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121">
                    <a:moveTo>
                      <a:pt x="100" y="19"/>
                    </a:moveTo>
                    <a:lnTo>
                      <a:pt x="79" y="0"/>
                    </a:lnTo>
                    <a:lnTo>
                      <a:pt x="65" y="0"/>
                    </a:lnTo>
                    <a:lnTo>
                      <a:pt x="53" y="1"/>
                    </a:lnTo>
                    <a:lnTo>
                      <a:pt x="44" y="6"/>
                    </a:lnTo>
                    <a:lnTo>
                      <a:pt x="20" y="21"/>
                    </a:lnTo>
                    <a:lnTo>
                      <a:pt x="12" y="28"/>
                    </a:lnTo>
                    <a:lnTo>
                      <a:pt x="7" y="35"/>
                    </a:lnTo>
                    <a:lnTo>
                      <a:pt x="1" y="56"/>
                    </a:lnTo>
                    <a:lnTo>
                      <a:pt x="0" y="62"/>
                    </a:lnTo>
                    <a:lnTo>
                      <a:pt x="1" y="70"/>
                    </a:lnTo>
                    <a:lnTo>
                      <a:pt x="5" y="79"/>
                    </a:lnTo>
                    <a:lnTo>
                      <a:pt x="15" y="91"/>
                    </a:lnTo>
                    <a:lnTo>
                      <a:pt x="23" y="100"/>
                    </a:lnTo>
                    <a:lnTo>
                      <a:pt x="34" y="109"/>
                    </a:lnTo>
                    <a:lnTo>
                      <a:pt x="58" y="120"/>
                    </a:lnTo>
                    <a:lnTo>
                      <a:pt x="45" y="106"/>
                    </a:lnTo>
                    <a:lnTo>
                      <a:pt x="36" y="93"/>
                    </a:lnTo>
                    <a:lnTo>
                      <a:pt x="31" y="81"/>
                    </a:lnTo>
                    <a:lnTo>
                      <a:pt x="32" y="70"/>
                    </a:lnTo>
                    <a:lnTo>
                      <a:pt x="34" y="62"/>
                    </a:lnTo>
                    <a:lnTo>
                      <a:pt x="31" y="52"/>
                    </a:lnTo>
                    <a:lnTo>
                      <a:pt x="28" y="44"/>
                    </a:lnTo>
                    <a:lnTo>
                      <a:pt x="37" y="28"/>
                    </a:lnTo>
                    <a:lnTo>
                      <a:pt x="39" y="20"/>
                    </a:lnTo>
                    <a:lnTo>
                      <a:pt x="48" y="13"/>
                    </a:lnTo>
                    <a:lnTo>
                      <a:pt x="65" y="5"/>
                    </a:lnTo>
                    <a:lnTo>
                      <a:pt x="73" y="11"/>
                    </a:lnTo>
                    <a:lnTo>
                      <a:pt x="103" y="22"/>
                    </a:lnTo>
                    <a:lnTo>
                      <a:pt x="100" y="1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76" name="Forme libre 51">
                <a:extLst>
                  <a:ext uri="{FF2B5EF4-FFF2-40B4-BE49-F238E27FC236}">
                    <a16:creationId xmlns:a16="http://schemas.microsoft.com/office/drawing/2014/main" id="{96630EDE-33F2-5176-4605-476D130DF683}"/>
                  </a:ext>
                </a:extLst>
              </p:cNvPr>
              <p:cNvSpPr>
                <a:spLocks/>
              </p:cNvSpPr>
              <p:nvPr/>
            </p:nvSpPr>
            <p:spPr bwMode="ltGray">
              <a:xfrm>
                <a:off x="596" y="3919"/>
                <a:ext cx="196" cy="161"/>
              </a:xfrm>
              <a:custGeom>
                <a:avLst/>
                <a:gdLst>
                  <a:gd name="T0" fmla="*/ 89 w 196"/>
                  <a:gd name="T1" fmla="*/ 4 h 161"/>
                  <a:gd name="T2" fmla="*/ 13 w 196"/>
                  <a:gd name="T3" fmla="*/ 7 h 161"/>
                  <a:gd name="T4" fmla="*/ 83 w 196"/>
                  <a:gd name="T5" fmla="*/ 7 h 161"/>
                  <a:gd name="T6" fmla="*/ 72 w 196"/>
                  <a:gd name="T7" fmla="*/ 13 h 161"/>
                  <a:gd name="T8" fmla="*/ 72 w 196"/>
                  <a:gd name="T9" fmla="*/ 16 h 161"/>
                  <a:gd name="T10" fmla="*/ 38 w 196"/>
                  <a:gd name="T11" fmla="*/ 24 h 161"/>
                  <a:gd name="T12" fmla="*/ 63 w 196"/>
                  <a:gd name="T13" fmla="*/ 21 h 161"/>
                  <a:gd name="T14" fmla="*/ 63 w 196"/>
                  <a:gd name="T15" fmla="*/ 25 h 161"/>
                  <a:gd name="T16" fmla="*/ 70 w 196"/>
                  <a:gd name="T17" fmla="*/ 27 h 161"/>
                  <a:gd name="T18" fmla="*/ 8 w 196"/>
                  <a:gd name="T19" fmla="*/ 43 h 161"/>
                  <a:gd name="T20" fmla="*/ 66 w 196"/>
                  <a:gd name="T21" fmla="*/ 35 h 161"/>
                  <a:gd name="T22" fmla="*/ 52 w 196"/>
                  <a:gd name="T23" fmla="*/ 46 h 161"/>
                  <a:gd name="T24" fmla="*/ 8 w 196"/>
                  <a:gd name="T25" fmla="*/ 53 h 161"/>
                  <a:gd name="T26" fmla="*/ 55 w 196"/>
                  <a:gd name="T27" fmla="*/ 47 h 161"/>
                  <a:gd name="T28" fmla="*/ 18 w 196"/>
                  <a:gd name="T29" fmla="*/ 60 h 161"/>
                  <a:gd name="T30" fmla="*/ 40 w 196"/>
                  <a:gd name="T31" fmla="*/ 54 h 161"/>
                  <a:gd name="T32" fmla="*/ 55 w 196"/>
                  <a:gd name="T33" fmla="*/ 53 h 161"/>
                  <a:gd name="T34" fmla="*/ 55 w 196"/>
                  <a:gd name="T35" fmla="*/ 57 h 161"/>
                  <a:gd name="T36" fmla="*/ 46 w 196"/>
                  <a:gd name="T37" fmla="*/ 65 h 161"/>
                  <a:gd name="T38" fmla="*/ 5 w 196"/>
                  <a:gd name="T39" fmla="*/ 75 h 161"/>
                  <a:gd name="T40" fmla="*/ 52 w 196"/>
                  <a:gd name="T41" fmla="*/ 67 h 161"/>
                  <a:gd name="T42" fmla="*/ 44 w 196"/>
                  <a:gd name="T43" fmla="*/ 78 h 161"/>
                  <a:gd name="T44" fmla="*/ 33 w 196"/>
                  <a:gd name="T45" fmla="*/ 85 h 161"/>
                  <a:gd name="T46" fmla="*/ 38 w 196"/>
                  <a:gd name="T47" fmla="*/ 85 h 161"/>
                  <a:gd name="T48" fmla="*/ 38 w 196"/>
                  <a:gd name="T49" fmla="*/ 89 h 161"/>
                  <a:gd name="T50" fmla="*/ 8 w 196"/>
                  <a:gd name="T51" fmla="*/ 99 h 161"/>
                  <a:gd name="T52" fmla="*/ 33 w 196"/>
                  <a:gd name="T53" fmla="*/ 98 h 161"/>
                  <a:gd name="T54" fmla="*/ 33 w 196"/>
                  <a:gd name="T55" fmla="*/ 99 h 161"/>
                  <a:gd name="T56" fmla="*/ 35 w 196"/>
                  <a:gd name="T57" fmla="*/ 103 h 161"/>
                  <a:gd name="T58" fmla="*/ 29 w 196"/>
                  <a:gd name="T59" fmla="*/ 112 h 161"/>
                  <a:gd name="T60" fmla="*/ 35 w 196"/>
                  <a:gd name="T61" fmla="*/ 116 h 161"/>
                  <a:gd name="T62" fmla="*/ 38 w 196"/>
                  <a:gd name="T63" fmla="*/ 135 h 161"/>
                  <a:gd name="T64" fmla="*/ 44 w 196"/>
                  <a:gd name="T65" fmla="*/ 112 h 161"/>
                  <a:gd name="T66" fmla="*/ 91 w 196"/>
                  <a:gd name="T67" fmla="*/ 160 h 161"/>
                  <a:gd name="T68" fmla="*/ 63 w 196"/>
                  <a:gd name="T69" fmla="*/ 103 h 161"/>
                  <a:gd name="T70" fmla="*/ 63 w 196"/>
                  <a:gd name="T71" fmla="*/ 103 h 161"/>
                  <a:gd name="T72" fmla="*/ 66 w 196"/>
                  <a:gd name="T73" fmla="*/ 98 h 161"/>
                  <a:gd name="T74" fmla="*/ 105 w 196"/>
                  <a:gd name="T75" fmla="*/ 126 h 161"/>
                  <a:gd name="T76" fmla="*/ 80 w 196"/>
                  <a:gd name="T77" fmla="*/ 111 h 161"/>
                  <a:gd name="T78" fmla="*/ 72 w 196"/>
                  <a:gd name="T79" fmla="*/ 85 h 161"/>
                  <a:gd name="T80" fmla="*/ 74 w 196"/>
                  <a:gd name="T81" fmla="*/ 78 h 161"/>
                  <a:gd name="T82" fmla="*/ 89 w 196"/>
                  <a:gd name="T83" fmla="*/ 95 h 161"/>
                  <a:gd name="T84" fmla="*/ 80 w 196"/>
                  <a:gd name="T85" fmla="*/ 70 h 161"/>
                  <a:gd name="T86" fmla="*/ 94 w 196"/>
                  <a:gd name="T87" fmla="*/ 65 h 161"/>
                  <a:gd name="T88" fmla="*/ 105 w 196"/>
                  <a:gd name="T89" fmla="*/ 83 h 161"/>
                  <a:gd name="T90" fmla="*/ 91 w 196"/>
                  <a:gd name="T91" fmla="*/ 53 h 161"/>
                  <a:gd name="T92" fmla="*/ 94 w 196"/>
                  <a:gd name="T93" fmla="*/ 50 h 161"/>
                  <a:gd name="T94" fmla="*/ 97 w 196"/>
                  <a:gd name="T95" fmla="*/ 36 h 161"/>
                  <a:gd name="T96" fmla="*/ 111 w 196"/>
                  <a:gd name="T97" fmla="*/ 37 h 161"/>
                  <a:gd name="T98" fmla="*/ 161 w 196"/>
                  <a:gd name="T99" fmla="*/ 74 h 161"/>
                  <a:gd name="T100" fmla="*/ 124 w 196"/>
                  <a:gd name="T101" fmla="*/ 53 h 161"/>
                  <a:gd name="T102" fmla="*/ 105 w 196"/>
                  <a:gd name="T103" fmla="*/ 24 h 161"/>
                  <a:gd name="T104" fmla="*/ 111 w 196"/>
                  <a:gd name="T105" fmla="*/ 18 h 161"/>
                  <a:gd name="T106" fmla="*/ 135 w 196"/>
                  <a:gd name="T107" fmla="*/ 35 h 161"/>
                  <a:gd name="T108" fmla="*/ 130 w 196"/>
                  <a:gd name="T109" fmla="*/ 33 h 161"/>
                  <a:gd name="T110" fmla="*/ 119 w 196"/>
                  <a:gd name="T111" fmla="*/ 10 h 161"/>
                  <a:gd name="T112" fmla="*/ 150 w 196"/>
                  <a:gd name="T113" fmla="*/ 33 h 161"/>
                  <a:gd name="T114" fmla="*/ 130 w 196"/>
                  <a:gd name="T115" fmla="*/ 22 h 161"/>
                  <a:gd name="T116" fmla="*/ 114 w 196"/>
                  <a:gd name="T117" fmla="*/ 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6" h="161">
                    <a:moveTo>
                      <a:pt x="110" y="2"/>
                    </a:moveTo>
                    <a:lnTo>
                      <a:pt x="97" y="0"/>
                    </a:lnTo>
                    <a:lnTo>
                      <a:pt x="89" y="4"/>
                    </a:lnTo>
                    <a:lnTo>
                      <a:pt x="80" y="5"/>
                    </a:lnTo>
                    <a:lnTo>
                      <a:pt x="61" y="7"/>
                    </a:lnTo>
                    <a:lnTo>
                      <a:pt x="13" y="7"/>
                    </a:lnTo>
                    <a:lnTo>
                      <a:pt x="61" y="8"/>
                    </a:lnTo>
                    <a:lnTo>
                      <a:pt x="74" y="5"/>
                    </a:lnTo>
                    <a:lnTo>
                      <a:pt x="83" y="7"/>
                    </a:lnTo>
                    <a:lnTo>
                      <a:pt x="72" y="9"/>
                    </a:lnTo>
                    <a:lnTo>
                      <a:pt x="80" y="9"/>
                    </a:lnTo>
                    <a:lnTo>
                      <a:pt x="72" y="13"/>
                    </a:lnTo>
                    <a:lnTo>
                      <a:pt x="10" y="37"/>
                    </a:lnTo>
                    <a:lnTo>
                      <a:pt x="74" y="13"/>
                    </a:lnTo>
                    <a:lnTo>
                      <a:pt x="72" y="16"/>
                    </a:lnTo>
                    <a:lnTo>
                      <a:pt x="63" y="21"/>
                    </a:lnTo>
                    <a:lnTo>
                      <a:pt x="55" y="22"/>
                    </a:lnTo>
                    <a:lnTo>
                      <a:pt x="38" y="24"/>
                    </a:lnTo>
                    <a:lnTo>
                      <a:pt x="10" y="21"/>
                    </a:lnTo>
                    <a:lnTo>
                      <a:pt x="55" y="24"/>
                    </a:lnTo>
                    <a:lnTo>
                      <a:pt x="63" y="21"/>
                    </a:lnTo>
                    <a:lnTo>
                      <a:pt x="72" y="19"/>
                    </a:lnTo>
                    <a:lnTo>
                      <a:pt x="70" y="24"/>
                    </a:lnTo>
                    <a:lnTo>
                      <a:pt x="63" y="25"/>
                    </a:lnTo>
                    <a:lnTo>
                      <a:pt x="8" y="39"/>
                    </a:lnTo>
                    <a:lnTo>
                      <a:pt x="63" y="27"/>
                    </a:lnTo>
                    <a:lnTo>
                      <a:pt x="70" y="27"/>
                    </a:lnTo>
                    <a:lnTo>
                      <a:pt x="63" y="30"/>
                    </a:lnTo>
                    <a:lnTo>
                      <a:pt x="55" y="35"/>
                    </a:lnTo>
                    <a:lnTo>
                      <a:pt x="8" y="43"/>
                    </a:lnTo>
                    <a:lnTo>
                      <a:pt x="61" y="33"/>
                    </a:lnTo>
                    <a:lnTo>
                      <a:pt x="63" y="33"/>
                    </a:lnTo>
                    <a:lnTo>
                      <a:pt x="66" y="35"/>
                    </a:lnTo>
                    <a:lnTo>
                      <a:pt x="55" y="40"/>
                    </a:lnTo>
                    <a:lnTo>
                      <a:pt x="66" y="39"/>
                    </a:lnTo>
                    <a:lnTo>
                      <a:pt x="52" y="46"/>
                    </a:lnTo>
                    <a:lnTo>
                      <a:pt x="40" y="50"/>
                    </a:lnTo>
                    <a:lnTo>
                      <a:pt x="18" y="53"/>
                    </a:lnTo>
                    <a:lnTo>
                      <a:pt x="8" y="53"/>
                    </a:lnTo>
                    <a:lnTo>
                      <a:pt x="27" y="51"/>
                    </a:lnTo>
                    <a:lnTo>
                      <a:pt x="49" y="48"/>
                    </a:lnTo>
                    <a:lnTo>
                      <a:pt x="55" y="47"/>
                    </a:lnTo>
                    <a:lnTo>
                      <a:pt x="49" y="51"/>
                    </a:lnTo>
                    <a:lnTo>
                      <a:pt x="38" y="57"/>
                    </a:lnTo>
                    <a:lnTo>
                      <a:pt x="18" y="60"/>
                    </a:lnTo>
                    <a:lnTo>
                      <a:pt x="0" y="62"/>
                    </a:lnTo>
                    <a:lnTo>
                      <a:pt x="24" y="59"/>
                    </a:lnTo>
                    <a:lnTo>
                      <a:pt x="40" y="54"/>
                    </a:lnTo>
                    <a:lnTo>
                      <a:pt x="55" y="50"/>
                    </a:lnTo>
                    <a:lnTo>
                      <a:pt x="57" y="48"/>
                    </a:lnTo>
                    <a:lnTo>
                      <a:pt x="55" y="53"/>
                    </a:lnTo>
                    <a:lnTo>
                      <a:pt x="61" y="51"/>
                    </a:lnTo>
                    <a:lnTo>
                      <a:pt x="66" y="53"/>
                    </a:lnTo>
                    <a:lnTo>
                      <a:pt x="55" y="57"/>
                    </a:lnTo>
                    <a:lnTo>
                      <a:pt x="55" y="60"/>
                    </a:lnTo>
                    <a:lnTo>
                      <a:pt x="40" y="65"/>
                    </a:lnTo>
                    <a:lnTo>
                      <a:pt x="46" y="65"/>
                    </a:lnTo>
                    <a:lnTo>
                      <a:pt x="40" y="69"/>
                    </a:lnTo>
                    <a:lnTo>
                      <a:pt x="21" y="74"/>
                    </a:lnTo>
                    <a:lnTo>
                      <a:pt x="5" y="75"/>
                    </a:lnTo>
                    <a:lnTo>
                      <a:pt x="29" y="73"/>
                    </a:lnTo>
                    <a:lnTo>
                      <a:pt x="44" y="69"/>
                    </a:lnTo>
                    <a:lnTo>
                      <a:pt x="52" y="67"/>
                    </a:lnTo>
                    <a:lnTo>
                      <a:pt x="52" y="71"/>
                    </a:lnTo>
                    <a:lnTo>
                      <a:pt x="52" y="73"/>
                    </a:lnTo>
                    <a:lnTo>
                      <a:pt x="44" y="78"/>
                    </a:lnTo>
                    <a:lnTo>
                      <a:pt x="35" y="83"/>
                    </a:lnTo>
                    <a:lnTo>
                      <a:pt x="40" y="83"/>
                    </a:lnTo>
                    <a:lnTo>
                      <a:pt x="33" y="85"/>
                    </a:lnTo>
                    <a:lnTo>
                      <a:pt x="5" y="92"/>
                    </a:lnTo>
                    <a:lnTo>
                      <a:pt x="24" y="88"/>
                    </a:lnTo>
                    <a:lnTo>
                      <a:pt x="38" y="85"/>
                    </a:lnTo>
                    <a:lnTo>
                      <a:pt x="38" y="89"/>
                    </a:lnTo>
                    <a:lnTo>
                      <a:pt x="29" y="91"/>
                    </a:lnTo>
                    <a:lnTo>
                      <a:pt x="38" y="89"/>
                    </a:lnTo>
                    <a:lnTo>
                      <a:pt x="38" y="92"/>
                    </a:lnTo>
                    <a:lnTo>
                      <a:pt x="33" y="95"/>
                    </a:lnTo>
                    <a:lnTo>
                      <a:pt x="8" y="99"/>
                    </a:lnTo>
                    <a:lnTo>
                      <a:pt x="29" y="95"/>
                    </a:lnTo>
                    <a:lnTo>
                      <a:pt x="29" y="97"/>
                    </a:lnTo>
                    <a:lnTo>
                      <a:pt x="33" y="98"/>
                    </a:lnTo>
                    <a:lnTo>
                      <a:pt x="8" y="108"/>
                    </a:lnTo>
                    <a:lnTo>
                      <a:pt x="27" y="100"/>
                    </a:lnTo>
                    <a:lnTo>
                      <a:pt x="33" y="99"/>
                    </a:lnTo>
                    <a:lnTo>
                      <a:pt x="35" y="103"/>
                    </a:lnTo>
                    <a:lnTo>
                      <a:pt x="29" y="105"/>
                    </a:lnTo>
                    <a:lnTo>
                      <a:pt x="35" y="103"/>
                    </a:lnTo>
                    <a:lnTo>
                      <a:pt x="29" y="112"/>
                    </a:lnTo>
                    <a:lnTo>
                      <a:pt x="5" y="122"/>
                    </a:lnTo>
                    <a:lnTo>
                      <a:pt x="29" y="112"/>
                    </a:lnTo>
                    <a:lnTo>
                      <a:pt x="27" y="116"/>
                    </a:lnTo>
                    <a:lnTo>
                      <a:pt x="35" y="112"/>
                    </a:lnTo>
                    <a:lnTo>
                      <a:pt x="35" y="116"/>
                    </a:lnTo>
                    <a:lnTo>
                      <a:pt x="38" y="135"/>
                    </a:lnTo>
                    <a:lnTo>
                      <a:pt x="63" y="160"/>
                    </a:lnTo>
                    <a:lnTo>
                      <a:pt x="38" y="135"/>
                    </a:lnTo>
                    <a:lnTo>
                      <a:pt x="38" y="124"/>
                    </a:lnTo>
                    <a:lnTo>
                      <a:pt x="40" y="117"/>
                    </a:lnTo>
                    <a:lnTo>
                      <a:pt x="44" y="112"/>
                    </a:lnTo>
                    <a:lnTo>
                      <a:pt x="49" y="103"/>
                    </a:lnTo>
                    <a:lnTo>
                      <a:pt x="55" y="106"/>
                    </a:lnTo>
                    <a:lnTo>
                      <a:pt x="91" y="160"/>
                    </a:lnTo>
                    <a:lnTo>
                      <a:pt x="57" y="106"/>
                    </a:lnTo>
                    <a:lnTo>
                      <a:pt x="57" y="100"/>
                    </a:lnTo>
                    <a:lnTo>
                      <a:pt x="63" y="103"/>
                    </a:lnTo>
                    <a:lnTo>
                      <a:pt x="70" y="155"/>
                    </a:lnTo>
                    <a:lnTo>
                      <a:pt x="66" y="111"/>
                    </a:lnTo>
                    <a:lnTo>
                      <a:pt x="63" y="103"/>
                    </a:lnTo>
                    <a:lnTo>
                      <a:pt x="61" y="99"/>
                    </a:lnTo>
                    <a:lnTo>
                      <a:pt x="63" y="92"/>
                    </a:lnTo>
                    <a:lnTo>
                      <a:pt x="66" y="98"/>
                    </a:lnTo>
                    <a:lnTo>
                      <a:pt x="74" y="109"/>
                    </a:lnTo>
                    <a:lnTo>
                      <a:pt x="83" y="116"/>
                    </a:lnTo>
                    <a:lnTo>
                      <a:pt x="105" y="126"/>
                    </a:lnTo>
                    <a:lnTo>
                      <a:pt x="153" y="144"/>
                    </a:lnTo>
                    <a:lnTo>
                      <a:pt x="91" y="117"/>
                    </a:lnTo>
                    <a:lnTo>
                      <a:pt x="80" y="111"/>
                    </a:lnTo>
                    <a:lnTo>
                      <a:pt x="74" y="106"/>
                    </a:lnTo>
                    <a:lnTo>
                      <a:pt x="70" y="100"/>
                    </a:lnTo>
                    <a:lnTo>
                      <a:pt x="72" y="85"/>
                    </a:lnTo>
                    <a:lnTo>
                      <a:pt x="74" y="89"/>
                    </a:lnTo>
                    <a:lnTo>
                      <a:pt x="74" y="81"/>
                    </a:lnTo>
                    <a:lnTo>
                      <a:pt x="74" y="78"/>
                    </a:lnTo>
                    <a:lnTo>
                      <a:pt x="80" y="85"/>
                    </a:lnTo>
                    <a:lnTo>
                      <a:pt x="133" y="137"/>
                    </a:lnTo>
                    <a:lnTo>
                      <a:pt x="89" y="95"/>
                    </a:lnTo>
                    <a:lnTo>
                      <a:pt x="83" y="91"/>
                    </a:lnTo>
                    <a:lnTo>
                      <a:pt x="80" y="85"/>
                    </a:lnTo>
                    <a:lnTo>
                      <a:pt x="80" y="70"/>
                    </a:lnTo>
                    <a:lnTo>
                      <a:pt x="83" y="71"/>
                    </a:lnTo>
                    <a:lnTo>
                      <a:pt x="86" y="62"/>
                    </a:lnTo>
                    <a:lnTo>
                      <a:pt x="94" y="65"/>
                    </a:lnTo>
                    <a:lnTo>
                      <a:pt x="135" y="123"/>
                    </a:lnTo>
                    <a:lnTo>
                      <a:pt x="113" y="95"/>
                    </a:lnTo>
                    <a:lnTo>
                      <a:pt x="105" y="83"/>
                    </a:lnTo>
                    <a:lnTo>
                      <a:pt x="94" y="71"/>
                    </a:lnTo>
                    <a:lnTo>
                      <a:pt x="94" y="65"/>
                    </a:lnTo>
                    <a:lnTo>
                      <a:pt x="91" y="53"/>
                    </a:lnTo>
                    <a:lnTo>
                      <a:pt x="97" y="54"/>
                    </a:lnTo>
                    <a:lnTo>
                      <a:pt x="119" y="112"/>
                    </a:lnTo>
                    <a:lnTo>
                      <a:pt x="94" y="50"/>
                    </a:lnTo>
                    <a:lnTo>
                      <a:pt x="94" y="45"/>
                    </a:lnTo>
                    <a:lnTo>
                      <a:pt x="97" y="48"/>
                    </a:lnTo>
                    <a:lnTo>
                      <a:pt x="97" y="36"/>
                    </a:lnTo>
                    <a:lnTo>
                      <a:pt x="102" y="40"/>
                    </a:lnTo>
                    <a:lnTo>
                      <a:pt x="102" y="33"/>
                    </a:lnTo>
                    <a:lnTo>
                      <a:pt x="111" y="37"/>
                    </a:lnTo>
                    <a:lnTo>
                      <a:pt x="122" y="51"/>
                    </a:lnTo>
                    <a:lnTo>
                      <a:pt x="135" y="60"/>
                    </a:lnTo>
                    <a:lnTo>
                      <a:pt x="161" y="74"/>
                    </a:lnTo>
                    <a:lnTo>
                      <a:pt x="175" y="86"/>
                    </a:lnTo>
                    <a:lnTo>
                      <a:pt x="135" y="60"/>
                    </a:lnTo>
                    <a:lnTo>
                      <a:pt x="124" y="53"/>
                    </a:lnTo>
                    <a:lnTo>
                      <a:pt x="113" y="43"/>
                    </a:lnTo>
                    <a:lnTo>
                      <a:pt x="111" y="36"/>
                    </a:lnTo>
                    <a:lnTo>
                      <a:pt x="105" y="24"/>
                    </a:lnTo>
                    <a:lnTo>
                      <a:pt x="108" y="25"/>
                    </a:lnTo>
                    <a:lnTo>
                      <a:pt x="113" y="24"/>
                    </a:lnTo>
                    <a:lnTo>
                      <a:pt x="111" y="18"/>
                    </a:lnTo>
                    <a:lnTo>
                      <a:pt x="116" y="24"/>
                    </a:lnTo>
                    <a:lnTo>
                      <a:pt x="122" y="29"/>
                    </a:lnTo>
                    <a:lnTo>
                      <a:pt x="135" y="35"/>
                    </a:lnTo>
                    <a:lnTo>
                      <a:pt x="156" y="40"/>
                    </a:lnTo>
                    <a:lnTo>
                      <a:pt x="195" y="54"/>
                    </a:lnTo>
                    <a:lnTo>
                      <a:pt x="130" y="33"/>
                    </a:lnTo>
                    <a:lnTo>
                      <a:pt x="122" y="27"/>
                    </a:lnTo>
                    <a:lnTo>
                      <a:pt x="119" y="25"/>
                    </a:lnTo>
                    <a:lnTo>
                      <a:pt x="119" y="10"/>
                    </a:lnTo>
                    <a:lnTo>
                      <a:pt x="124" y="15"/>
                    </a:lnTo>
                    <a:lnTo>
                      <a:pt x="133" y="22"/>
                    </a:lnTo>
                    <a:lnTo>
                      <a:pt x="150" y="33"/>
                    </a:lnTo>
                    <a:lnTo>
                      <a:pt x="172" y="45"/>
                    </a:lnTo>
                    <a:lnTo>
                      <a:pt x="178" y="50"/>
                    </a:lnTo>
                    <a:lnTo>
                      <a:pt x="130" y="22"/>
                    </a:lnTo>
                    <a:lnTo>
                      <a:pt x="124" y="12"/>
                    </a:lnTo>
                    <a:lnTo>
                      <a:pt x="127" y="5"/>
                    </a:lnTo>
                    <a:lnTo>
                      <a:pt x="114" y="1"/>
                    </a:lnTo>
                    <a:lnTo>
                      <a:pt x="110" y="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77" name="Forme libre 52">
                <a:extLst>
                  <a:ext uri="{FF2B5EF4-FFF2-40B4-BE49-F238E27FC236}">
                    <a16:creationId xmlns:a16="http://schemas.microsoft.com/office/drawing/2014/main" id="{AE79DEBB-7E8B-58EE-33DE-4C6FFE7D9C24}"/>
                  </a:ext>
                </a:extLst>
              </p:cNvPr>
              <p:cNvSpPr>
                <a:spLocks/>
              </p:cNvSpPr>
              <p:nvPr/>
            </p:nvSpPr>
            <p:spPr bwMode="ltGray">
              <a:xfrm>
                <a:off x="921" y="3984"/>
                <a:ext cx="148" cy="160"/>
              </a:xfrm>
              <a:custGeom>
                <a:avLst/>
                <a:gdLst>
                  <a:gd name="T0" fmla="*/ 34 w 148"/>
                  <a:gd name="T1" fmla="*/ 159 h 160"/>
                  <a:gd name="T2" fmla="*/ 5 w 148"/>
                  <a:gd name="T3" fmla="*/ 91 h 160"/>
                  <a:gd name="T4" fmla="*/ 2 w 148"/>
                  <a:gd name="T5" fmla="*/ 88 h 160"/>
                  <a:gd name="T6" fmla="*/ 0 w 148"/>
                  <a:gd name="T7" fmla="*/ 82 h 160"/>
                  <a:gd name="T8" fmla="*/ 0 w 148"/>
                  <a:gd name="T9" fmla="*/ 76 h 160"/>
                  <a:gd name="T10" fmla="*/ 0 w 148"/>
                  <a:gd name="T11" fmla="*/ 71 h 160"/>
                  <a:gd name="T12" fmla="*/ 0 w 148"/>
                  <a:gd name="T13" fmla="*/ 64 h 160"/>
                  <a:gd name="T14" fmla="*/ 4 w 148"/>
                  <a:gd name="T15" fmla="*/ 54 h 160"/>
                  <a:gd name="T16" fmla="*/ 20 w 148"/>
                  <a:gd name="T17" fmla="*/ 17 h 160"/>
                  <a:gd name="T18" fmla="*/ 24 w 148"/>
                  <a:gd name="T19" fmla="*/ 14 h 160"/>
                  <a:gd name="T20" fmla="*/ 31 w 148"/>
                  <a:gd name="T21" fmla="*/ 8 h 160"/>
                  <a:gd name="T22" fmla="*/ 39 w 148"/>
                  <a:gd name="T23" fmla="*/ 3 h 160"/>
                  <a:gd name="T24" fmla="*/ 51 w 148"/>
                  <a:gd name="T25" fmla="*/ 0 h 160"/>
                  <a:gd name="T26" fmla="*/ 61 w 148"/>
                  <a:gd name="T27" fmla="*/ 0 h 160"/>
                  <a:gd name="T28" fmla="*/ 69 w 148"/>
                  <a:gd name="T29" fmla="*/ 2 h 160"/>
                  <a:gd name="T30" fmla="*/ 79 w 148"/>
                  <a:gd name="T31" fmla="*/ 5 h 160"/>
                  <a:gd name="T32" fmla="*/ 92 w 148"/>
                  <a:gd name="T33" fmla="*/ 11 h 160"/>
                  <a:gd name="T34" fmla="*/ 106 w 148"/>
                  <a:gd name="T35" fmla="*/ 19 h 160"/>
                  <a:gd name="T36" fmla="*/ 114 w 148"/>
                  <a:gd name="T37" fmla="*/ 24 h 160"/>
                  <a:gd name="T38" fmla="*/ 120 w 148"/>
                  <a:gd name="T39" fmla="*/ 31 h 160"/>
                  <a:gd name="T40" fmla="*/ 123 w 148"/>
                  <a:gd name="T41" fmla="*/ 35 h 160"/>
                  <a:gd name="T42" fmla="*/ 136 w 148"/>
                  <a:gd name="T43" fmla="*/ 55 h 160"/>
                  <a:gd name="T44" fmla="*/ 136 w 148"/>
                  <a:gd name="T45" fmla="*/ 57 h 160"/>
                  <a:gd name="T46" fmla="*/ 139 w 148"/>
                  <a:gd name="T47" fmla="*/ 65 h 160"/>
                  <a:gd name="T48" fmla="*/ 141 w 148"/>
                  <a:gd name="T49" fmla="*/ 71 h 160"/>
                  <a:gd name="T50" fmla="*/ 147 w 148"/>
                  <a:gd name="T51" fmla="*/ 101 h 160"/>
                  <a:gd name="T52" fmla="*/ 138 w 148"/>
                  <a:gd name="T53" fmla="*/ 83 h 160"/>
                  <a:gd name="T54" fmla="*/ 131 w 148"/>
                  <a:gd name="T55" fmla="*/ 70 h 160"/>
                  <a:gd name="T56" fmla="*/ 123 w 148"/>
                  <a:gd name="T57" fmla="*/ 57 h 160"/>
                  <a:gd name="T58" fmla="*/ 113 w 148"/>
                  <a:gd name="T59" fmla="*/ 43 h 160"/>
                  <a:gd name="T60" fmla="*/ 78 w 148"/>
                  <a:gd name="T61" fmla="*/ 12 h 160"/>
                  <a:gd name="T62" fmla="*/ 69 w 148"/>
                  <a:gd name="T63" fmla="*/ 8 h 160"/>
                  <a:gd name="T64" fmla="*/ 61 w 148"/>
                  <a:gd name="T65" fmla="*/ 6 h 160"/>
                  <a:gd name="T66" fmla="*/ 54 w 148"/>
                  <a:gd name="T67" fmla="*/ 6 h 160"/>
                  <a:gd name="T68" fmla="*/ 48 w 148"/>
                  <a:gd name="T69" fmla="*/ 10 h 160"/>
                  <a:gd name="T70" fmla="*/ 38 w 148"/>
                  <a:gd name="T71" fmla="*/ 21 h 160"/>
                  <a:gd name="T72" fmla="*/ 28 w 148"/>
                  <a:gd name="T73" fmla="*/ 57 h 160"/>
                  <a:gd name="T74" fmla="*/ 18 w 148"/>
                  <a:gd name="T75" fmla="*/ 82 h 160"/>
                  <a:gd name="T76" fmla="*/ 17 w 148"/>
                  <a:gd name="T77" fmla="*/ 88 h 160"/>
                  <a:gd name="T78" fmla="*/ 18 w 148"/>
                  <a:gd name="T79" fmla="*/ 94 h 160"/>
                  <a:gd name="T80" fmla="*/ 19 w 148"/>
                  <a:gd name="T81" fmla="*/ 100 h 160"/>
                  <a:gd name="T82" fmla="*/ 27 w 148"/>
                  <a:gd name="T83" fmla="*/ 112 h 160"/>
                  <a:gd name="T84" fmla="*/ 22 w 148"/>
                  <a:gd name="T85" fmla="*/ 101 h 160"/>
                  <a:gd name="T86" fmla="*/ 32 w 148"/>
                  <a:gd name="T87" fmla="*/ 125 h 160"/>
                  <a:gd name="T88" fmla="*/ 38 w 148"/>
                  <a:gd name="T89" fmla="*/ 137 h 160"/>
                  <a:gd name="T90" fmla="*/ 39 w 148"/>
                  <a:gd name="T91" fmla="*/ 147 h 160"/>
                  <a:gd name="T92" fmla="*/ 35 w 148"/>
                  <a:gd name="T93" fmla="*/ 156 h 160"/>
                  <a:gd name="T94" fmla="*/ 34 w 148"/>
                  <a:gd name="T95" fmla="*/ 15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 h="160">
                    <a:moveTo>
                      <a:pt x="34" y="159"/>
                    </a:moveTo>
                    <a:lnTo>
                      <a:pt x="5" y="91"/>
                    </a:lnTo>
                    <a:lnTo>
                      <a:pt x="2" y="88"/>
                    </a:lnTo>
                    <a:lnTo>
                      <a:pt x="0" y="82"/>
                    </a:lnTo>
                    <a:lnTo>
                      <a:pt x="0" y="76"/>
                    </a:lnTo>
                    <a:lnTo>
                      <a:pt x="0" y="71"/>
                    </a:lnTo>
                    <a:lnTo>
                      <a:pt x="0" y="64"/>
                    </a:lnTo>
                    <a:lnTo>
                      <a:pt x="4" y="54"/>
                    </a:lnTo>
                    <a:lnTo>
                      <a:pt x="20" y="17"/>
                    </a:lnTo>
                    <a:lnTo>
                      <a:pt x="24" y="14"/>
                    </a:lnTo>
                    <a:lnTo>
                      <a:pt x="31" y="8"/>
                    </a:lnTo>
                    <a:lnTo>
                      <a:pt x="39" y="3"/>
                    </a:lnTo>
                    <a:lnTo>
                      <a:pt x="51" y="0"/>
                    </a:lnTo>
                    <a:lnTo>
                      <a:pt x="61" y="0"/>
                    </a:lnTo>
                    <a:lnTo>
                      <a:pt x="69" y="2"/>
                    </a:lnTo>
                    <a:lnTo>
                      <a:pt x="79" y="5"/>
                    </a:lnTo>
                    <a:lnTo>
                      <a:pt x="92" y="11"/>
                    </a:lnTo>
                    <a:lnTo>
                      <a:pt x="106" y="19"/>
                    </a:lnTo>
                    <a:lnTo>
                      <a:pt x="114" y="24"/>
                    </a:lnTo>
                    <a:lnTo>
                      <a:pt x="120" y="31"/>
                    </a:lnTo>
                    <a:lnTo>
                      <a:pt x="123" y="35"/>
                    </a:lnTo>
                    <a:lnTo>
                      <a:pt x="136" y="55"/>
                    </a:lnTo>
                    <a:lnTo>
                      <a:pt x="136" y="57"/>
                    </a:lnTo>
                    <a:lnTo>
                      <a:pt x="139" y="65"/>
                    </a:lnTo>
                    <a:lnTo>
                      <a:pt x="141" y="71"/>
                    </a:lnTo>
                    <a:lnTo>
                      <a:pt x="147" y="101"/>
                    </a:lnTo>
                    <a:lnTo>
                      <a:pt x="138" y="83"/>
                    </a:lnTo>
                    <a:lnTo>
                      <a:pt x="131" y="70"/>
                    </a:lnTo>
                    <a:lnTo>
                      <a:pt x="123" y="57"/>
                    </a:lnTo>
                    <a:lnTo>
                      <a:pt x="113" y="43"/>
                    </a:lnTo>
                    <a:lnTo>
                      <a:pt x="78" y="12"/>
                    </a:lnTo>
                    <a:lnTo>
                      <a:pt x="69" y="8"/>
                    </a:lnTo>
                    <a:lnTo>
                      <a:pt x="61" y="6"/>
                    </a:lnTo>
                    <a:lnTo>
                      <a:pt x="54" y="6"/>
                    </a:lnTo>
                    <a:lnTo>
                      <a:pt x="48" y="10"/>
                    </a:lnTo>
                    <a:lnTo>
                      <a:pt x="38" y="21"/>
                    </a:lnTo>
                    <a:lnTo>
                      <a:pt x="28" y="57"/>
                    </a:lnTo>
                    <a:lnTo>
                      <a:pt x="18" y="82"/>
                    </a:lnTo>
                    <a:lnTo>
                      <a:pt x="17" y="88"/>
                    </a:lnTo>
                    <a:lnTo>
                      <a:pt x="18" y="94"/>
                    </a:lnTo>
                    <a:lnTo>
                      <a:pt x="19" y="100"/>
                    </a:lnTo>
                    <a:lnTo>
                      <a:pt x="27" y="112"/>
                    </a:lnTo>
                    <a:lnTo>
                      <a:pt x="22" y="101"/>
                    </a:lnTo>
                    <a:lnTo>
                      <a:pt x="32" y="125"/>
                    </a:lnTo>
                    <a:lnTo>
                      <a:pt x="38" y="137"/>
                    </a:lnTo>
                    <a:lnTo>
                      <a:pt x="39" y="147"/>
                    </a:lnTo>
                    <a:lnTo>
                      <a:pt x="35" y="156"/>
                    </a:lnTo>
                    <a:lnTo>
                      <a:pt x="34" y="15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78" name="Forme libre 53">
                <a:extLst>
                  <a:ext uri="{FF2B5EF4-FFF2-40B4-BE49-F238E27FC236}">
                    <a16:creationId xmlns:a16="http://schemas.microsoft.com/office/drawing/2014/main" id="{C2CE6FAC-C7E0-0CE9-1AFB-70E55D7A47B9}"/>
                  </a:ext>
                </a:extLst>
              </p:cNvPr>
              <p:cNvSpPr>
                <a:spLocks/>
              </p:cNvSpPr>
              <p:nvPr/>
            </p:nvSpPr>
            <p:spPr bwMode="ltGray">
              <a:xfrm>
                <a:off x="844" y="3928"/>
                <a:ext cx="164" cy="152"/>
              </a:xfrm>
              <a:custGeom>
                <a:avLst/>
                <a:gdLst>
                  <a:gd name="T0" fmla="*/ 160 w 164"/>
                  <a:gd name="T1" fmla="*/ 23 h 152"/>
                  <a:gd name="T2" fmla="*/ 149 w 164"/>
                  <a:gd name="T3" fmla="*/ 13 h 152"/>
                  <a:gd name="T4" fmla="*/ 143 w 164"/>
                  <a:gd name="T5" fmla="*/ 9 h 152"/>
                  <a:gd name="T6" fmla="*/ 131 w 164"/>
                  <a:gd name="T7" fmla="*/ 6 h 152"/>
                  <a:gd name="T8" fmla="*/ 120 w 164"/>
                  <a:gd name="T9" fmla="*/ 3 h 152"/>
                  <a:gd name="T10" fmla="*/ 105 w 164"/>
                  <a:gd name="T11" fmla="*/ 0 h 152"/>
                  <a:gd name="T12" fmla="*/ 92 w 164"/>
                  <a:gd name="T13" fmla="*/ 0 h 152"/>
                  <a:gd name="T14" fmla="*/ 80 w 164"/>
                  <a:gd name="T15" fmla="*/ 1 h 152"/>
                  <a:gd name="T16" fmla="*/ 66 w 164"/>
                  <a:gd name="T17" fmla="*/ 2 h 152"/>
                  <a:gd name="T18" fmla="*/ 51 w 164"/>
                  <a:gd name="T19" fmla="*/ 5 h 152"/>
                  <a:gd name="T20" fmla="*/ 42 w 164"/>
                  <a:gd name="T21" fmla="*/ 10 h 152"/>
                  <a:gd name="T22" fmla="*/ 32 w 164"/>
                  <a:gd name="T23" fmla="*/ 19 h 152"/>
                  <a:gd name="T24" fmla="*/ 22 w 164"/>
                  <a:gd name="T25" fmla="*/ 25 h 152"/>
                  <a:gd name="T26" fmla="*/ 15 w 164"/>
                  <a:gd name="T27" fmla="*/ 32 h 152"/>
                  <a:gd name="T28" fmla="*/ 5 w 164"/>
                  <a:gd name="T29" fmla="*/ 41 h 152"/>
                  <a:gd name="T30" fmla="*/ 0 w 164"/>
                  <a:gd name="T31" fmla="*/ 58 h 152"/>
                  <a:gd name="T32" fmla="*/ 2 w 164"/>
                  <a:gd name="T33" fmla="*/ 72 h 152"/>
                  <a:gd name="T34" fmla="*/ 9 w 164"/>
                  <a:gd name="T35" fmla="*/ 92 h 152"/>
                  <a:gd name="T36" fmla="*/ 22 w 164"/>
                  <a:gd name="T37" fmla="*/ 109 h 152"/>
                  <a:gd name="T38" fmla="*/ 51 w 164"/>
                  <a:gd name="T39" fmla="*/ 151 h 152"/>
                  <a:gd name="T40" fmla="*/ 40 w 164"/>
                  <a:gd name="T41" fmla="*/ 107 h 152"/>
                  <a:gd name="T42" fmla="*/ 34 w 164"/>
                  <a:gd name="T43" fmla="*/ 91 h 152"/>
                  <a:gd name="T44" fmla="*/ 30 w 164"/>
                  <a:gd name="T45" fmla="*/ 78 h 152"/>
                  <a:gd name="T46" fmla="*/ 28 w 164"/>
                  <a:gd name="T47" fmla="*/ 63 h 152"/>
                  <a:gd name="T48" fmla="*/ 32 w 164"/>
                  <a:gd name="T49" fmla="*/ 48 h 152"/>
                  <a:gd name="T50" fmla="*/ 36 w 164"/>
                  <a:gd name="T51" fmla="*/ 35 h 152"/>
                  <a:gd name="T52" fmla="*/ 44 w 164"/>
                  <a:gd name="T53" fmla="*/ 20 h 152"/>
                  <a:gd name="T54" fmla="*/ 56 w 164"/>
                  <a:gd name="T55" fmla="*/ 13 h 152"/>
                  <a:gd name="T56" fmla="*/ 71 w 164"/>
                  <a:gd name="T57" fmla="*/ 10 h 152"/>
                  <a:gd name="T58" fmla="*/ 111 w 164"/>
                  <a:gd name="T59" fmla="*/ 9 h 152"/>
                  <a:gd name="T60" fmla="*/ 136 w 164"/>
                  <a:gd name="T61" fmla="*/ 14 h 152"/>
                  <a:gd name="T62" fmla="*/ 163 w 164"/>
                  <a:gd name="T63" fmla="*/ 25 h 152"/>
                  <a:gd name="T64" fmla="*/ 160 w 164"/>
                  <a:gd name="T65" fmla="*/ 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52">
                    <a:moveTo>
                      <a:pt x="160" y="23"/>
                    </a:moveTo>
                    <a:lnTo>
                      <a:pt x="149" y="13"/>
                    </a:lnTo>
                    <a:lnTo>
                      <a:pt x="143" y="9"/>
                    </a:lnTo>
                    <a:lnTo>
                      <a:pt x="131" y="6"/>
                    </a:lnTo>
                    <a:lnTo>
                      <a:pt x="120" y="3"/>
                    </a:lnTo>
                    <a:lnTo>
                      <a:pt x="105" y="0"/>
                    </a:lnTo>
                    <a:lnTo>
                      <a:pt x="92" y="0"/>
                    </a:lnTo>
                    <a:lnTo>
                      <a:pt x="80" y="1"/>
                    </a:lnTo>
                    <a:lnTo>
                      <a:pt x="66" y="2"/>
                    </a:lnTo>
                    <a:lnTo>
                      <a:pt x="51" y="5"/>
                    </a:lnTo>
                    <a:lnTo>
                      <a:pt x="42" y="10"/>
                    </a:lnTo>
                    <a:lnTo>
                      <a:pt x="32" y="19"/>
                    </a:lnTo>
                    <a:lnTo>
                      <a:pt x="22" y="25"/>
                    </a:lnTo>
                    <a:lnTo>
                      <a:pt x="15" y="32"/>
                    </a:lnTo>
                    <a:lnTo>
                      <a:pt x="5" y="41"/>
                    </a:lnTo>
                    <a:lnTo>
                      <a:pt x="0" y="58"/>
                    </a:lnTo>
                    <a:lnTo>
                      <a:pt x="2" y="72"/>
                    </a:lnTo>
                    <a:lnTo>
                      <a:pt x="9" y="92"/>
                    </a:lnTo>
                    <a:lnTo>
                      <a:pt x="22" y="109"/>
                    </a:lnTo>
                    <a:lnTo>
                      <a:pt x="51" y="151"/>
                    </a:lnTo>
                    <a:lnTo>
                      <a:pt x="40" y="107"/>
                    </a:lnTo>
                    <a:lnTo>
                      <a:pt x="34" y="91"/>
                    </a:lnTo>
                    <a:lnTo>
                      <a:pt x="30" y="78"/>
                    </a:lnTo>
                    <a:lnTo>
                      <a:pt x="28" y="63"/>
                    </a:lnTo>
                    <a:lnTo>
                      <a:pt x="32" y="48"/>
                    </a:lnTo>
                    <a:lnTo>
                      <a:pt x="36" y="35"/>
                    </a:lnTo>
                    <a:lnTo>
                      <a:pt x="44" y="20"/>
                    </a:lnTo>
                    <a:lnTo>
                      <a:pt x="56" y="13"/>
                    </a:lnTo>
                    <a:lnTo>
                      <a:pt x="71" y="10"/>
                    </a:lnTo>
                    <a:lnTo>
                      <a:pt x="111" y="9"/>
                    </a:lnTo>
                    <a:lnTo>
                      <a:pt x="136" y="14"/>
                    </a:lnTo>
                    <a:lnTo>
                      <a:pt x="163" y="25"/>
                    </a:lnTo>
                    <a:lnTo>
                      <a:pt x="160" y="2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79" name="Forme libre 54">
                <a:extLst>
                  <a:ext uri="{FF2B5EF4-FFF2-40B4-BE49-F238E27FC236}">
                    <a16:creationId xmlns:a16="http://schemas.microsoft.com/office/drawing/2014/main" id="{308CA6BF-208D-1C8F-A174-0AB77F3D3AB7}"/>
                  </a:ext>
                </a:extLst>
              </p:cNvPr>
              <p:cNvSpPr>
                <a:spLocks/>
              </p:cNvSpPr>
              <p:nvPr/>
            </p:nvSpPr>
            <p:spPr bwMode="ltGray">
              <a:xfrm>
                <a:off x="961" y="3819"/>
                <a:ext cx="170" cy="148"/>
              </a:xfrm>
              <a:custGeom>
                <a:avLst/>
                <a:gdLst>
                  <a:gd name="T0" fmla="*/ 49 w 170"/>
                  <a:gd name="T1" fmla="*/ 147 h 148"/>
                  <a:gd name="T2" fmla="*/ 37 w 170"/>
                  <a:gd name="T3" fmla="*/ 121 h 148"/>
                  <a:gd name="T4" fmla="*/ 32 w 170"/>
                  <a:gd name="T5" fmla="*/ 111 h 148"/>
                  <a:gd name="T6" fmla="*/ 20 w 170"/>
                  <a:gd name="T7" fmla="*/ 97 h 148"/>
                  <a:gd name="T8" fmla="*/ 8 w 170"/>
                  <a:gd name="T9" fmla="*/ 85 h 148"/>
                  <a:gd name="T10" fmla="*/ 1 w 170"/>
                  <a:gd name="T11" fmla="*/ 77 h 148"/>
                  <a:gd name="T12" fmla="*/ 0 w 170"/>
                  <a:gd name="T13" fmla="*/ 69 h 148"/>
                  <a:gd name="T14" fmla="*/ 2 w 170"/>
                  <a:gd name="T15" fmla="*/ 58 h 148"/>
                  <a:gd name="T16" fmla="*/ 5 w 170"/>
                  <a:gd name="T17" fmla="*/ 48 h 148"/>
                  <a:gd name="T18" fmla="*/ 24 w 170"/>
                  <a:gd name="T19" fmla="*/ 20 h 148"/>
                  <a:gd name="T20" fmla="*/ 32 w 170"/>
                  <a:gd name="T21" fmla="*/ 13 h 148"/>
                  <a:gd name="T22" fmla="*/ 48 w 170"/>
                  <a:gd name="T23" fmla="*/ 6 h 148"/>
                  <a:gd name="T24" fmla="*/ 61 w 170"/>
                  <a:gd name="T25" fmla="*/ 1 h 148"/>
                  <a:gd name="T26" fmla="*/ 78 w 170"/>
                  <a:gd name="T27" fmla="*/ 0 h 148"/>
                  <a:gd name="T28" fmla="*/ 92 w 170"/>
                  <a:gd name="T29" fmla="*/ 2 h 148"/>
                  <a:gd name="T30" fmla="*/ 109 w 170"/>
                  <a:gd name="T31" fmla="*/ 6 h 148"/>
                  <a:gd name="T32" fmla="*/ 126 w 170"/>
                  <a:gd name="T33" fmla="*/ 15 h 148"/>
                  <a:gd name="T34" fmla="*/ 132 w 170"/>
                  <a:gd name="T35" fmla="*/ 21 h 148"/>
                  <a:gd name="T36" fmla="*/ 143 w 170"/>
                  <a:gd name="T37" fmla="*/ 29 h 148"/>
                  <a:gd name="T38" fmla="*/ 152 w 170"/>
                  <a:gd name="T39" fmla="*/ 37 h 148"/>
                  <a:gd name="T40" fmla="*/ 167 w 170"/>
                  <a:gd name="T41" fmla="*/ 76 h 148"/>
                  <a:gd name="T42" fmla="*/ 169 w 170"/>
                  <a:gd name="T43" fmla="*/ 83 h 148"/>
                  <a:gd name="T44" fmla="*/ 166 w 170"/>
                  <a:gd name="T45" fmla="*/ 96 h 148"/>
                  <a:gd name="T46" fmla="*/ 156 w 170"/>
                  <a:gd name="T47" fmla="*/ 132 h 148"/>
                  <a:gd name="T48" fmla="*/ 157 w 170"/>
                  <a:gd name="T49" fmla="*/ 96 h 148"/>
                  <a:gd name="T50" fmla="*/ 152 w 170"/>
                  <a:gd name="T51" fmla="*/ 81 h 148"/>
                  <a:gd name="T52" fmla="*/ 148 w 170"/>
                  <a:gd name="T53" fmla="*/ 72 h 148"/>
                  <a:gd name="T54" fmla="*/ 142 w 170"/>
                  <a:gd name="T55" fmla="*/ 58 h 148"/>
                  <a:gd name="T56" fmla="*/ 134 w 170"/>
                  <a:gd name="T57" fmla="*/ 46 h 148"/>
                  <a:gd name="T58" fmla="*/ 124 w 170"/>
                  <a:gd name="T59" fmla="*/ 34 h 148"/>
                  <a:gd name="T60" fmla="*/ 112 w 170"/>
                  <a:gd name="T61" fmla="*/ 22 h 148"/>
                  <a:gd name="T62" fmla="*/ 102 w 170"/>
                  <a:gd name="T63" fmla="*/ 12 h 148"/>
                  <a:gd name="T64" fmla="*/ 92 w 170"/>
                  <a:gd name="T65" fmla="*/ 6 h 148"/>
                  <a:gd name="T66" fmla="*/ 80 w 170"/>
                  <a:gd name="T67" fmla="*/ 4 h 148"/>
                  <a:gd name="T68" fmla="*/ 68 w 170"/>
                  <a:gd name="T69" fmla="*/ 6 h 148"/>
                  <a:gd name="T70" fmla="*/ 59 w 170"/>
                  <a:gd name="T71" fmla="*/ 11 h 148"/>
                  <a:gd name="T72" fmla="*/ 54 w 170"/>
                  <a:gd name="T73" fmla="*/ 21 h 148"/>
                  <a:gd name="T74" fmla="*/ 54 w 170"/>
                  <a:gd name="T75" fmla="*/ 28 h 148"/>
                  <a:gd name="T76" fmla="*/ 50 w 170"/>
                  <a:gd name="T77" fmla="*/ 42 h 148"/>
                  <a:gd name="T78" fmla="*/ 45 w 170"/>
                  <a:gd name="T79" fmla="*/ 50 h 148"/>
                  <a:gd name="T80" fmla="*/ 34 w 170"/>
                  <a:gd name="T81" fmla="*/ 63 h 148"/>
                  <a:gd name="T82" fmla="*/ 32 w 170"/>
                  <a:gd name="T83" fmla="*/ 69 h 148"/>
                  <a:gd name="T84" fmla="*/ 30 w 170"/>
                  <a:gd name="T85" fmla="*/ 77 h 148"/>
                  <a:gd name="T86" fmla="*/ 30 w 170"/>
                  <a:gd name="T87" fmla="*/ 86 h 148"/>
                  <a:gd name="T88" fmla="*/ 50 w 170"/>
                  <a:gd name="T89" fmla="*/ 119 h 148"/>
                  <a:gd name="T90" fmla="*/ 49 w 170"/>
                  <a:gd name="T9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 h="148">
                    <a:moveTo>
                      <a:pt x="49" y="147"/>
                    </a:moveTo>
                    <a:lnTo>
                      <a:pt x="37" y="121"/>
                    </a:lnTo>
                    <a:lnTo>
                      <a:pt x="32" y="111"/>
                    </a:lnTo>
                    <a:lnTo>
                      <a:pt x="20" y="97"/>
                    </a:lnTo>
                    <a:lnTo>
                      <a:pt x="8" y="85"/>
                    </a:lnTo>
                    <a:lnTo>
                      <a:pt x="1" y="77"/>
                    </a:lnTo>
                    <a:lnTo>
                      <a:pt x="0" y="69"/>
                    </a:lnTo>
                    <a:lnTo>
                      <a:pt x="2" y="58"/>
                    </a:lnTo>
                    <a:lnTo>
                      <a:pt x="5" y="48"/>
                    </a:lnTo>
                    <a:lnTo>
                      <a:pt x="24" y="20"/>
                    </a:lnTo>
                    <a:lnTo>
                      <a:pt x="32" y="13"/>
                    </a:lnTo>
                    <a:lnTo>
                      <a:pt x="48" y="6"/>
                    </a:lnTo>
                    <a:lnTo>
                      <a:pt x="61" y="1"/>
                    </a:lnTo>
                    <a:lnTo>
                      <a:pt x="78" y="0"/>
                    </a:lnTo>
                    <a:lnTo>
                      <a:pt x="92" y="2"/>
                    </a:lnTo>
                    <a:lnTo>
                      <a:pt x="109" y="6"/>
                    </a:lnTo>
                    <a:lnTo>
                      <a:pt x="126" y="15"/>
                    </a:lnTo>
                    <a:lnTo>
                      <a:pt x="132" y="21"/>
                    </a:lnTo>
                    <a:lnTo>
                      <a:pt x="143" y="29"/>
                    </a:lnTo>
                    <a:lnTo>
                      <a:pt x="152" y="37"/>
                    </a:lnTo>
                    <a:lnTo>
                      <a:pt x="167" y="76"/>
                    </a:lnTo>
                    <a:lnTo>
                      <a:pt x="169" y="83"/>
                    </a:lnTo>
                    <a:lnTo>
                      <a:pt x="166" y="96"/>
                    </a:lnTo>
                    <a:lnTo>
                      <a:pt x="156" y="132"/>
                    </a:lnTo>
                    <a:lnTo>
                      <a:pt x="157" y="96"/>
                    </a:lnTo>
                    <a:lnTo>
                      <a:pt x="152" y="81"/>
                    </a:lnTo>
                    <a:lnTo>
                      <a:pt x="148" y="72"/>
                    </a:lnTo>
                    <a:lnTo>
                      <a:pt x="142" y="58"/>
                    </a:lnTo>
                    <a:lnTo>
                      <a:pt x="134" y="46"/>
                    </a:lnTo>
                    <a:lnTo>
                      <a:pt x="124" y="34"/>
                    </a:lnTo>
                    <a:lnTo>
                      <a:pt x="112" y="22"/>
                    </a:lnTo>
                    <a:lnTo>
                      <a:pt x="102" y="12"/>
                    </a:lnTo>
                    <a:lnTo>
                      <a:pt x="92" y="6"/>
                    </a:lnTo>
                    <a:lnTo>
                      <a:pt x="80" y="4"/>
                    </a:lnTo>
                    <a:lnTo>
                      <a:pt x="68" y="6"/>
                    </a:lnTo>
                    <a:lnTo>
                      <a:pt x="59" y="11"/>
                    </a:lnTo>
                    <a:lnTo>
                      <a:pt x="54" y="21"/>
                    </a:lnTo>
                    <a:lnTo>
                      <a:pt x="54" y="28"/>
                    </a:lnTo>
                    <a:lnTo>
                      <a:pt x="50" y="42"/>
                    </a:lnTo>
                    <a:lnTo>
                      <a:pt x="45" y="50"/>
                    </a:lnTo>
                    <a:lnTo>
                      <a:pt x="34" y="63"/>
                    </a:lnTo>
                    <a:lnTo>
                      <a:pt x="32" y="69"/>
                    </a:lnTo>
                    <a:lnTo>
                      <a:pt x="30" y="77"/>
                    </a:lnTo>
                    <a:lnTo>
                      <a:pt x="30" y="86"/>
                    </a:lnTo>
                    <a:lnTo>
                      <a:pt x="50" y="119"/>
                    </a:lnTo>
                    <a:lnTo>
                      <a:pt x="49" y="14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80" name="Forme libre 55">
                <a:extLst>
                  <a:ext uri="{FF2B5EF4-FFF2-40B4-BE49-F238E27FC236}">
                    <a16:creationId xmlns:a16="http://schemas.microsoft.com/office/drawing/2014/main" id="{982045CD-791D-60AB-68C9-5688ED47E389}"/>
                  </a:ext>
                </a:extLst>
              </p:cNvPr>
              <p:cNvSpPr>
                <a:spLocks/>
              </p:cNvSpPr>
              <p:nvPr/>
            </p:nvSpPr>
            <p:spPr bwMode="ltGray">
              <a:xfrm>
                <a:off x="1052" y="3670"/>
                <a:ext cx="225" cy="215"/>
              </a:xfrm>
              <a:custGeom>
                <a:avLst/>
                <a:gdLst>
                  <a:gd name="T0" fmla="*/ 210 w 225"/>
                  <a:gd name="T1" fmla="*/ 5 h 215"/>
                  <a:gd name="T2" fmla="*/ 209 w 225"/>
                  <a:gd name="T3" fmla="*/ 0 h 215"/>
                  <a:gd name="T4" fmla="*/ 193 w 225"/>
                  <a:gd name="T5" fmla="*/ 2 h 215"/>
                  <a:gd name="T6" fmla="*/ 184 w 225"/>
                  <a:gd name="T7" fmla="*/ 7 h 215"/>
                  <a:gd name="T8" fmla="*/ 5 w 225"/>
                  <a:gd name="T9" fmla="*/ 46 h 215"/>
                  <a:gd name="T10" fmla="*/ 164 w 225"/>
                  <a:gd name="T11" fmla="*/ 18 h 215"/>
                  <a:gd name="T12" fmla="*/ 166 w 225"/>
                  <a:gd name="T13" fmla="*/ 24 h 215"/>
                  <a:gd name="T14" fmla="*/ 89 w 225"/>
                  <a:gd name="T15" fmla="*/ 57 h 215"/>
                  <a:gd name="T16" fmla="*/ 185 w 225"/>
                  <a:gd name="T17" fmla="*/ 31 h 215"/>
                  <a:gd name="T18" fmla="*/ 172 w 225"/>
                  <a:gd name="T19" fmla="*/ 42 h 215"/>
                  <a:gd name="T20" fmla="*/ 142 w 225"/>
                  <a:gd name="T21" fmla="*/ 60 h 215"/>
                  <a:gd name="T22" fmla="*/ 49 w 225"/>
                  <a:gd name="T23" fmla="*/ 109 h 215"/>
                  <a:gd name="T24" fmla="*/ 52 w 225"/>
                  <a:gd name="T25" fmla="*/ 105 h 215"/>
                  <a:gd name="T26" fmla="*/ 113 w 225"/>
                  <a:gd name="T27" fmla="*/ 75 h 215"/>
                  <a:gd name="T28" fmla="*/ 161 w 225"/>
                  <a:gd name="T29" fmla="*/ 51 h 215"/>
                  <a:gd name="T30" fmla="*/ 184 w 225"/>
                  <a:gd name="T31" fmla="*/ 40 h 215"/>
                  <a:gd name="T32" fmla="*/ 188 w 225"/>
                  <a:gd name="T33" fmla="*/ 44 h 215"/>
                  <a:gd name="T34" fmla="*/ 161 w 225"/>
                  <a:gd name="T35" fmla="*/ 59 h 215"/>
                  <a:gd name="T36" fmla="*/ 124 w 225"/>
                  <a:gd name="T37" fmla="*/ 79 h 215"/>
                  <a:gd name="T38" fmla="*/ 172 w 225"/>
                  <a:gd name="T39" fmla="*/ 51 h 215"/>
                  <a:gd name="T40" fmla="*/ 188 w 225"/>
                  <a:gd name="T41" fmla="*/ 44 h 215"/>
                  <a:gd name="T42" fmla="*/ 190 w 225"/>
                  <a:gd name="T43" fmla="*/ 52 h 215"/>
                  <a:gd name="T44" fmla="*/ 172 w 225"/>
                  <a:gd name="T45" fmla="*/ 66 h 215"/>
                  <a:gd name="T46" fmla="*/ 124 w 225"/>
                  <a:gd name="T47" fmla="*/ 85 h 215"/>
                  <a:gd name="T48" fmla="*/ 82 w 225"/>
                  <a:gd name="T49" fmla="*/ 102 h 215"/>
                  <a:gd name="T50" fmla="*/ 131 w 225"/>
                  <a:gd name="T51" fmla="*/ 84 h 215"/>
                  <a:gd name="T52" fmla="*/ 180 w 225"/>
                  <a:gd name="T53" fmla="*/ 64 h 215"/>
                  <a:gd name="T54" fmla="*/ 178 w 225"/>
                  <a:gd name="T55" fmla="*/ 71 h 215"/>
                  <a:gd name="T56" fmla="*/ 180 w 225"/>
                  <a:gd name="T57" fmla="*/ 83 h 215"/>
                  <a:gd name="T58" fmla="*/ 172 w 225"/>
                  <a:gd name="T59" fmla="*/ 89 h 215"/>
                  <a:gd name="T60" fmla="*/ 132 w 225"/>
                  <a:gd name="T61" fmla="*/ 105 h 215"/>
                  <a:gd name="T62" fmla="*/ 56 w 225"/>
                  <a:gd name="T63" fmla="*/ 133 h 215"/>
                  <a:gd name="T64" fmla="*/ 67 w 225"/>
                  <a:gd name="T65" fmla="*/ 127 h 215"/>
                  <a:gd name="T66" fmla="*/ 161 w 225"/>
                  <a:gd name="T67" fmla="*/ 94 h 215"/>
                  <a:gd name="T68" fmla="*/ 191 w 225"/>
                  <a:gd name="T69" fmla="*/ 80 h 215"/>
                  <a:gd name="T70" fmla="*/ 115 w 225"/>
                  <a:gd name="T71" fmla="*/ 122 h 215"/>
                  <a:gd name="T72" fmla="*/ 190 w 225"/>
                  <a:gd name="T73" fmla="*/ 92 h 215"/>
                  <a:gd name="T74" fmla="*/ 188 w 225"/>
                  <a:gd name="T75" fmla="*/ 105 h 215"/>
                  <a:gd name="T76" fmla="*/ 150 w 225"/>
                  <a:gd name="T77" fmla="*/ 133 h 215"/>
                  <a:gd name="T78" fmla="*/ 86 w 225"/>
                  <a:gd name="T79" fmla="*/ 154 h 215"/>
                  <a:gd name="T80" fmla="*/ 26 w 225"/>
                  <a:gd name="T81" fmla="*/ 172 h 215"/>
                  <a:gd name="T82" fmla="*/ 117 w 225"/>
                  <a:gd name="T83" fmla="*/ 146 h 215"/>
                  <a:gd name="T84" fmla="*/ 153 w 225"/>
                  <a:gd name="T85" fmla="*/ 131 h 215"/>
                  <a:gd name="T86" fmla="*/ 188 w 225"/>
                  <a:gd name="T87" fmla="*/ 109 h 215"/>
                  <a:gd name="T88" fmla="*/ 184 w 225"/>
                  <a:gd name="T89" fmla="*/ 119 h 215"/>
                  <a:gd name="T90" fmla="*/ 182 w 225"/>
                  <a:gd name="T91" fmla="*/ 129 h 215"/>
                  <a:gd name="T92" fmla="*/ 184 w 225"/>
                  <a:gd name="T93" fmla="*/ 138 h 215"/>
                  <a:gd name="T94" fmla="*/ 150 w 225"/>
                  <a:gd name="T95" fmla="*/ 157 h 215"/>
                  <a:gd name="T96" fmla="*/ 88 w 225"/>
                  <a:gd name="T97" fmla="*/ 174 h 215"/>
                  <a:gd name="T98" fmla="*/ 92 w 225"/>
                  <a:gd name="T99" fmla="*/ 173 h 215"/>
                  <a:gd name="T100" fmla="*/ 169 w 225"/>
                  <a:gd name="T101" fmla="*/ 150 h 215"/>
                  <a:gd name="T102" fmla="*/ 165 w 225"/>
                  <a:gd name="T103" fmla="*/ 156 h 215"/>
                  <a:gd name="T104" fmla="*/ 169 w 225"/>
                  <a:gd name="T105" fmla="*/ 159 h 215"/>
                  <a:gd name="T106" fmla="*/ 172 w 225"/>
                  <a:gd name="T107" fmla="*/ 165 h 215"/>
                  <a:gd name="T108" fmla="*/ 135 w 225"/>
                  <a:gd name="T109" fmla="*/ 181 h 215"/>
                  <a:gd name="T110" fmla="*/ 93 w 225"/>
                  <a:gd name="T111" fmla="*/ 185 h 215"/>
                  <a:gd name="T112" fmla="*/ 169 w 225"/>
                  <a:gd name="T113" fmla="*/ 170 h 215"/>
                  <a:gd name="T114" fmla="*/ 165 w 225"/>
                  <a:gd name="T115" fmla="*/ 178 h 215"/>
                  <a:gd name="T116" fmla="*/ 170 w 225"/>
                  <a:gd name="T117" fmla="*/ 184 h 215"/>
                  <a:gd name="T118" fmla="*/ 82 w 225"/>
                  <a:gd name="T119" fmla="*/ 214 h 215"/>
                  <a:gd name="T120" fmla="*/ 166 w 225"/>
                  <a:gd name="T121" fmla="*/ 191 h 215"/>
                  <a:gd name="T122" fmla="*/ 183 w 225"/>
                  <a:gd name="T123" fmla="*/ 182 h 215"/>
                  <a:gd name="T124" fmla="*/ 194 w 225"/>
                  <a:gd name="T125" fmla="*/ 17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215">
                    <a:moveTo>
                      <a:pt x="207" y="16"/>
                    </a:moveTo>
                    <a:lnTo>
                      <a:pt x="210" y="5"/>
                    </a:lnTo>
                    <a:lnTo>
                      <a:pt x="224" y="4"/>
                    </a:lnTo>
                    <a:lnTo>
                      <a:pt x="209" y="0"/>
                    </a:lnTo>
                    <a:lnTo>
                      <a:pt x="203" y="0"/>
                    </a:lnTo>
                    <a:lnTo>
                      <a:pt x="193" y="2"/>
                    </a:lnTo>
                    <a:lnTo>
                      <a:pt x="193" y="5"/>
                    </a:lnTo>
                    <a:lnTo>
                      <a:pt x="184" y="7"/>
                    </a:lnTo>
                    <a:lnTo>
                      <a:pt x="109" y="37"/>
                    </a:lnTo>
                    <a:lnTo>
                      <a:pt x="5" y="46"/>
                    </a:lnTo>
                    <a:lnTo>
                      <a:pt x="107" y="37"/>
                    </a:lnTo>
                    <a:lnTo>
                      <a:pt x="164" y="18"/>
                    </a:lnTo>
                    <a:lnTo>
                      <a:pt x="184" y="16"/>
                    </a:lnTo>
                    <a:lnTo>
                      <a:pt x="166" y="24"/>
                    </a:lnTo>
                    <a:lnTo>
                      <a:pt x="184" y="24"/>
                    </a:lnTo>
                    <a:lnTo>
                      <a:pt x="89" y="57"/>
                    </a:lnTo>
                    <a:lnTo>
                      <a:pt x="153" y="37"/>
                    </a:lnTo>
                    <a:lnTo>
                      <a:pt x="185" y="31"/>
                    </a:lnTo>
                    <a:lnTo>
                      <a:pt x="184" y="35"/>
                    </a:lnTo>
                    <a:lnTo>
                      <a:pt x="172" y="42"/>
                    </a:lnTo>
                    <a:lnTo>
                      <a:pt x="164" y="48"/>
                    </a:lnTo>
                    <a:lnTo>
                      <a:pt x="142" y="60"/>
                    </a:lnTo>
                    <a:lnTo>
                      <a:pt x="101" y="83"/>
                    </a:lnTo>
                    <a:lnTo>
                      <a:pt x="49" y="109"/>
                    </a:lnTo>
                    <a:lnTo>
                      <a:pt x="7" y="127"/>
                    </a:lnTo>
                    <a:lnTo>
                      <a:pt x="52" y="105"/>
                    </a:lnTo>
                    <a:lnTo>
                      <a:pt x="79" y="92"/>
                    </a:lnTo>
                    <a:lnTo>
                      <a:pt x="113" y="75"/>
                    </a:lnTo>
                    <a:lnTo>
                      <a:pt x="131" y="64"/>
                    </a:lnTo>
                    <a:lnTo>
                      <a:pt x="161" y="51"/>
                    </a:lnTo>
                    <a:lnTo>
                      <a:pt x="172" y="46"/>
                    </a:lnTo>
                    <a:lnTo>
                      <a:pt x="184" y="40"/>
                    </a:lnTo>
                    <a:lnTo>
                      <a:pt x="177" y="40"/>
                    </a:lnTo>
                    <a:lnTo>
                      <a:pt x="188" y="44"/>
                    </a:lnTo>
                    <a:lnTo>
                      <a:pt x="177" y="48"/>
                    </a:lnTo>
                    <a:lnTo>
                      <a:pt x="161" y="59"/>
                    </a:lnTo>
                    <a:lnTo>
                      <a:pt x="144" y="70"/>
                    </a:lnTo>
                    <a:lnTo>
                      <a:pt x="124" y="79"/>
                    </a:lnTo>
                    <a:lnTo>
                      <a:pt x="158" y="60"/>
                    </a:lnTo>
                    <a:lnTo>
                      <a:pt x="172" y="51"/>
                    </a:lnTo>
                    <a:lnTo>
                      <a:pt x="184" y="44"/>
                    </a:lnTo>
                    <a:lnTo>
                      <a:pt x="188" y="44"/>
                    </a:lnTo>
                    <a:lnTo>
                      <a:pt x="180" y="54"/>
                    </a:lnTo>
                    <a:lnTo>
                      <a:pt x="190" y="52"/>
                    </a:lnTo>
                    <a:lnTo>
                      <a:pt x="184" y="59"/>
                    </a:lnTo>
                    <a:lnTo>
                      <a:pt x="172" y="66"/>
                    </a:lnTo>
                    <a:lnTo>
                      <a:pt x="150" y="77"/>
                    </a:lnTo>
                    <a:lnTo>
                      <a:pt x="124" y="85"/>
                    </a:lnTo>
                    <a:lnTo>
                      <a:pt x="101" y="94"/>
                    </a:lnTo>
                    <a:lnTo>
                      <a:pt x="82" y="102"/>
                    </a:lnTo>
                    <a:lnTo>
                      <a:pt x="93" y="97"/>
                    </a:lnTo>
                    <a:lnTo>
                      <a:pt x="131" y="84"/>
                    </a:lnTo>
                    <a:lnTo>
                      <a:pt x="172" y="68"/>
                    </a:lnTo>
                    <a:lnTo>
                      <a:pt x="180" y="64"/>
                    </a:lnTo>
                    <a:lnTo>
                      <a:pt x="188" y="59"/>
                    </a:lnTo>
                    <a:lnTo>
                      <a:pt x="178" y="71"/>
                    </a:lnTo>
                    <a:lnTo>
                      <a:pt x="194" y="66"/>
                    </a:lnTo>
                    <a:lnTo>
                      <a:pt x="180" y="83"/>
                    </a:lnTo>
                    <a:lnTo>
                      <a:pt x="177" y="86"/>
                    </a:lnTo>
                    <a:lnTo>
                      <a:pt x="172" y="89"/>
                    </a:lnTo>
                    <a:lnTo>
                      <a:pt x="153" y="97"/>
                    </a:lnTo>
                    <a:lnTo>
                      <a:pt x="132" y="105"/>
                    </a:lnTo>
                    <a:lnTo>
                      <a:pt x="92" y="120"/>
                    </a:lnTo>
                    <a:lnTo>
                      <a:pt x="56" y="133"/>
                    </a:lnTo>
                    <a:lnTo>
                      <a:pt x="0" y="151"/>
                    </a:lnTo>
                    <a:lnTo>
                      <a:pt x="67" y="127"/>
                    </a:lnTo>
                    <a:lnTo>
                      <a:pt x="135" y="103"/>
                    </a:lnTo>
                    <a:lnTo>
                      <a:pt x="161" y="94"/>
                    </a:lnTo>
                    <a:lnTo>
                      <a:pt x="177" y="83"/>
                    </a:lnTo>
                    <a:lnTo>
                      <a:pt x="191" y="80"/>
                    </a:lnTo>
                    <a:lnTo>
                      <a:pt x="193" y="80"/>
                    </a:lnTo>
                    <a:lnTo>
                      <a:pt x="115" y="122"/>
                    </a:lnTo>
                    <a:lnTo>
                      <a:pt x="176" y="93"/>
                    </a:lnTo>
                    <a:lnTo>
                      <a:pt x="190" y="92"/>
                    </a:lnTo>
                    <a:lnTo>
                      <a:pt x="173" y="108"/>
                    </a:lnTo>
                    <a:lnTo>
                      <a:pt x="188" y="105"/>
                    </a:lnTo>
                    <a:lnTo>
                      <a:pt x="165" y="121"/>
                    </a:lnTo>
                    <a:lnTo>
                      <a:pt x="150" y="133"/>
                    </a:lnTo>
                    <a:lnTo>
                      <a:pt x="124" y="142"/>
                    </a:lnTo>
                    <a:lnTo>
                      <a:pt x="86" y="154"/>
                    </a:lnTo>
                    <a:lnTo>
                      <a:pt x="52" y="165"/>
                    </a:lnTo>
                    <a:lnTo>
                      <a:pt x="26" y="172"/>
                    </a:lnTo>
                    <a:lnTo>
                      <a:pt x="7" y="176"/>
                    </a:lnTo>
                    <a:lnTo>
                      <a:pt x="117" y="146"/>
                    </a:lnTo>
                    <a:lnTo>
                      <a:pt x="142" y="138"/>
                    </a:lnTo>
                    <a:lnTo>
                      <a:pt x="153" y="131"/>
                    </a:lnTo>
                    <a:lnTo>
                      <a:pt x="171" y="120"/>
                    </a:lnTo>
                    <a:lnTo>
                      <a:pt x="188" y="109"/>
                    </a:lnTo>
                    <a:lnTo>
                      <a:pt x="170" y="124"/>
                    </a:lnTo>
                    <a:lnTo>
                      <a:pt x="184" y="119"/>
                    </a:lnTo>
                    <a:lnTo>
                      <a:pt x="169" y="132"/>
                    </a:lnTo>
                    <a:lnTo>
                      <a:pt x="182" y="129"/>
                    </a:lnTo>
                    <a:lnTo>
                      <a:pt x="167" y="143"/>
                    </a:lnTo>
                    <a:lnTo>
                      <a:pt x="184" y="138"/>
                    </a:lnTo>
                    <a:lnTo>
                      <a:pt x="169" y="146"/>
                    </a:lnTo>
                    <a:lnTo>
                      <a:pt x="150" y="157"/>
                    </a:lnTo>
                    <a:lnTo>
                      <a:pt x="135" y="160"/>
                    </a:lnTo>
                    <a:lnTo>
                      <a:pt x="88" y="174"/>
                    </a:lnTo>
                    <a:lnTo>
                      <a:pt x="45" y="181"/>
                    </a:lnTo>
                    <a:lnTo>
                      <a:pt x="92" y="173"/>
                    </a:lnTo>
                    <a:lnTo>
                      <a:pt x="131" y="161"/>
                    </a:lnTo>
                    <a:lnTo>
                      <a:pt x="169" y="150"/>
                    </a:lnTo>
                    <a:lnTo>
                      <a:pt x="180" y="144"/>
                    </a:lnTo>
                    <a:lnTo>
                      <a:pt x="165" y="156"/>
                    </a:lnTo>
                    <a:lnTo>
                      <a:pt x="177" y="154"/>
                    </a:lnTo>
                    <a:lnTo>
                      <a:pt x="169" y="159"/>
                    </a:lnTo>
                    <a:lnTo>
                      <a:pt x="166" y="167"/>
                    </a:lnTo>
                    <a:lnTo>
                      <a:pt x="172" y="165"/>
                    </a:lnTo>
                    <a:lnTo>
                      <a:pt x="163" y="171"/>
                    </a:lnTo>
                    <a:lnTo>
                      <a:pt x="135" y="181"/>
                    </a:lnTo>
                    <a:lnTo>
                      <a:pt x="117" y="183"/>
                    </a:lnTo>
                    <a:lnTo>
                      <a:pt x="93" y="185"/>
                    </a:lnTo>
                    <a:lnTo>
                      <a:pt x="139" y="180"/>
                    </a:lnTo>
                    <a:lnTo>
                      <a:pt x="169" y="170"/>
                    </a:lnTo>
                    <a:lnTo>
                      <a:pt x="177" y="163"/>
                    </a:lnTo>
                    <a:lnTo>
                      <a:pt x="165" y="178"/>
                    </a:lnTo>
                    <a:lnTo>
                      <a:pt x="177" y="175"/>
                    </a:lnTo>
                    <a:lnTo>
                      <a:pt x="170" y="184"/>
                    </a:lnTo>
                    <a:lnTo>
                      <a:pt x="158" y="195"/>
                    </a:lnTo>
                    <a:lnTo>
                      <a:pt x="82" y="214"/>
                    </a:lnTo>
                    <a:lnTo>
                      <a:pt x="158" y="197"/>
                    </a:lnTo>
                    <a:lnTo>
                      <a:pt x="166" y="191"/>
                    </a:lnTo>
                    <a:lnTo>
                      <a:pt x="170" y="187"/>
                    </a:lnTo>
                    <a:lnTo>
                      <a:pt x="183" y="182"/>
                    </a:lnTo>
                    <a:lnTo>
                      <a:pt x="191" y="191"/>
                    </a:lnTo>
                    <a:lnTo>
                      <a:pt x="194" y="175"/>
                    </a:lnTo>
                    <a:lnTo>
                      <a:pt x="207" y="16"/>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81" name="Forme libre 56">
                <a:extLst>
                  <a:ext uri="{FF2B5EF4-FFF2-40B4-BE49-F238E27FC236}">
                    <a16:creationId xmlns:a16="http://schemas.microsoft.com/office/drawing/2014/main" id="{F20BB8AB-2CB2-1859-F9F6-B82219DE3C61}"/>
                  </a:ext>
                </a:extLst>
              </p:cNvPr>
              <p:cNvSpPr>
                <a:spLocks/>
              </p:cNvSpPr>
              <p:nvPr/>
            </p:nvSpPr>
            <p:spPr bwMode="ltGray">
              <a:xfrm>
                <a:off x="1243" y="3670"/>
                <a:ext cx="217" cy="217"/>
              </a:xfrm>
              <a:custGeom>
                <a:avLst/>
                <a:gdLst>
                  <a:gd name="T0" fmla="*/ 1 w 217"/>
                  <a:gd name="T1" fmla="*/ 178 h 217"/>
                  <a:gd name="T2" fmla="*/ 8 w 217"/>
                  <a:gd name="T3" fmla="*/ 171 h 217"/>
                  <a:gd name="T4" fmla="*/ 62 w 217"/>
                  <a:gd name="T5" fmla="*/ 216 h 217"/>
                  <a:gd name="T6" fmla="*/ 19 w 217"/>
                  <a:gd name="T7" fmla="*/ 172 h 217"/>
                  <a:gd name="T8" fmla="*/ 24 w 217"/>
                  <a:gd name="T9" fmla="*/ 167 h 217"/>
                  <a:gd name="T10" fmla="*/ 76 w 217"/>
                  <a:gd name="T11" fmla="*/ 199 h 217"/>
                  <a:gd name="T12" fmla="*/ 21 w 217"/>
                  <a:gd name="T13" fmla="*/ 165 h 217"/>
                  <a:gd name="T14" fmla="*/ 29 w 217"/>
                  <a:gd name="T15" fmla="*/ 158 h 217"/>
                  <a:gd name="T16" fmla="*/ 35 w 217"/>
                  <a:gd name="T17" fmla="*/ 150 h 217"/>
                  <a:gd name="T18" fmla="*/ 32 w 217"/>
                  <a:gd name="T19" fmla="*/ 144 h 217"/>
                  <a:gd name="T20" fmla="*/ 39 w 217"/>
                  <a:gd name="T21" fmla="*/ 142 h 217"/>
                  <a:gd name="T22" fmla="*/ 35 w 217"/>
                  <a:gd name="T23" fmla="*/ 141 h 217"/>
                  <a:gd name="T24" fmla="*/ 35 w 217"/>
                  <a:gd name="T25" fmla="*/ 133 h 217"/>
                  <a:gd name="T26" fmla="*/ 39 w 217"/>
                  <a:gd name="T27" fmla="*/ 128 h 217"/>
                  <a:gd name="T28" fmla="*/ 102 w 217"/>
                  <a:gd name="T29" fmla="*/ 166 h 217"/>
                  <a:gd name="T30" fmla="*/ 35 w 217"/>
                  <a:gd name="T31" fmla="*/ 126 h 217"/>
                  <a:gd name="T32" fmla="*/ 42 w 217"/>
                  <a:gd name="T33" fmla="*/ 126 h 217"/>
                  <a:gd name="T34" fmla="*/ 42 w 217"/>
                  <a:gd name="T35" fmla="*/ 114 h 217"/>
                  <a:gd name="T36" fmla="*/ 123 w 217"/>
                  <a:gd name="T37" fmla="*/ 141 h 217"/>
                  <a:gd name="T38" fmla="*/ 59 w 217"/>
                  <a:gd name="T39" fmla="*/ 123 h 217"/>
                  <a:gd name="T40" fmla="*/ 37 w 217"/>
                  <a:gd name="T41" fmla="*/ 107 h 217"/>
                  <a:gd name="T42" fmla="*/ 39 w 217"/>
                  <a:gd name="T43" fmla="*/ 101 h 217"/>
                  <a:gd name="T44" fmla="*/ 53 w 217"/>
                  <a:gd name="T45" fmla="*/ 106 h 217"/>
                  <a:gd name="T46" fmla="*/ 54 w 217"/>
                  <a:gd name="T47" fmla="*/ 100 h 217"/>
                  <a:gd name="T48" fmla="*/ 113 w 217"/>
                  <a:gd name="T49" fmla="*/ 112 h 217"/>
                  <a:gd name="T50" fmla="*/ 91 w 217"/>
                  <a:gd name="T51" fmla="*/ 105 h 217"/>
                  <a:gd name="T52" fmla="*/ 45 w 217"/>
                  <a:gd name="T53" fmla="*/ 90 h 217"/>
                  <a:gd name="T54" fmla="*/ 42 w 217"/>
                  <a:gd name="T55" fmla="*/ 81 h 217"/>
                  <a:gd name="T56" fmla="*/ 46 w 217"/>
                  <a:gd name="T57" fmla="*/ 75 h 217"/>
                  <a:gd name="T58" fmla="*/ 62 w 217"/>
                  <a:gd name="T59" fmla="*/ 79 h 217"/>
                  <a:gd name="T60" fmla="*/ 59 w 217"/>
                  <a:gd name="T61" fmla="*/ 69 h 217"/>
                  <a:gd name="T62" fmla="*/ 54 w 217"/>
                  <a:gd name="T63" fmla="*/ 62 h 217"/>
                  <a:gd name="T64" fmla="*/ 58 w 217"/>
                  <a:gd name="T65" fmla="*/ 58 h 217"/>
                  <a:gd name="T66" fmla="*/ 120 w 217"/>
                  <a:gd name="T67" fmla="*/ 76 h 217"/>
                  <a:gd name="T68" fmla="*/ 193 w 217"/>
                  <a:gd name="T69" fmla="*/ 90 h 217"/>
                  <a:gd name="T70" fmla="*/ 91 w 217"/>
                  <a:gd name="T71" fmla="*/ 68 h 217"/>
                  <a:gd name="T72" fmla="*/ 58 w 217"/>
                  <a:gd name="T73" fmla="*/ 58 h 217"/>
                  <a:gd name="T74" fmla="*/ 62 w 217"/>
                  <a:gd name="T75" fmla="*/ 53 h 217"/>
                  <a:gd name="T76" fmla="*/ 56 w 217"/>
                  <a:gd name="T77" fmla="*/ 41 h 217"/>
                  <a:gd name="T78" fmla="*/ 58 w 217"/>
                  <a:gd name="T79" fmla="*/ 32 h 217"/>
                  <a:gd name="T80" fmla="*/ 91 w 217"/>
                  <a:gd name="T81" fmla="*/ 43 h 217"/>
                  <a:gd name="T82" fmla="*/ 84 w 217"/>
                  <a:gd name="T83" fmla="*/ 40 h 217"/>
                  <a:gd name="T84" fmla="*/ 62 w 217"/>
                  <a:gd name="T85" fmla="*/ 32 h 217"/>
                  <a:gd name="T86" fmla="*/ 58 w 217"/>
                  <a:gd name="T87" fmla="*/ 29 h 217"/>
                  <a:gd name="T88" fmla="*/ 46 w 217"/>
                  <a:gd name="T89" fmla="*/ 23 h 217"/>
                  <a:gd name="T90" fmla="*/ 113 w 217"/>
                  <a:gd name="T91" fmla="*/ 33 h 217"/>
                  <a:gd name="T92" fmla="*/ 46 w 217"/>
                  <a:gd name="T93" fmla="*/ 16 h 217"/>
                  <a:gd name="T94" fmla="*/ 125 w 217"/>
                  <a:gd name="T95" fmla="*/ 16 h 217"/>
                  <a:gd name="T96" fmla="*/ 159 w 217"/>
                  <a:gd name="T97" fmla="*/ 13 h 217"/>
                  <a:gd name="T98" fmla="*/ 58 w 217"/>
                  <a:gd name="T99" fmla="*/ 16 h 217"/>
                  <a:gd name="T100" fmla="*/ 42 w 217"/>
                  <a:gd name="T101" fmla="*/ 6 h 217"/>
                  <a:gd name="T102" fmla="*/ 20 w 217"/>
                  <a:gd name="T103" fmla="*/ 2 h 217"/>
                  <a:gd name="T104" fmla="*/ 0 w 217"/>
                  <a:gd name="T105" fmla="*/ 18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 h="217">
                    <a:moveTo>
                      <a:pt x="0" y="188"/>
                    </a:moveTo>
                    <a:lnTo>
                      <a:pt x="1" y="178"/>
                    </a:lnTo>
                    <a:lnTo>
                      <a:pt x="13" y="183"/>
                    </a:lnTo>
                    <a:lnTo>
                      <a:pt x="8" y="171"/>
                    </a:lnTo>
                    <a:lnTo>
                      <a:pt x="20" y="172"/>
                    </a:lnTo>
                    <a:lnTo>
                      <a:pt x="62" y="216"/>
                    </a:lnTo>
                    <a:lnTo>
                      <a:pt x="24" y="178"/>
                    </a:lnTo>
                    <a:lnTo>
                      <a:pt x="19" y="172"/>
                    </a:lnTo>
                    <a:lnTo>
                      <a:pt x="16" y="166"/>
                    </a:lnTo>
                    <a:lnTo>
                      <a:pt x="24" y="167"/>
                    </a:lnTo>
                    <a:lnTo>
                      <a:pt x="48" y="179"/>
                    </a:lnTo>
                    <a:lnTo>
                      <a:pt x="76" y="199"/>
                    </a:lnTo>
                    <a:lnTo>
                      <a:pt x="35" y="172"/>
                    </a:lnTo>
                    <a:lnTo>
                      <a:pt x="21" y="165"/>
                    </a:lnTo>
                    <a:lnTo>
                      <a:pt x="20" y="155"/>
                    </a:lnTo>
                    <a:lnTo>
                      <a:pt x="29" y="158"/>
                    </a:lnTo>
                    <a:lnTo>
                      <a:pt x="27" y="147"/>
                    </a:lnTo>
                    <a:lnTo>
                      <a:pt x="35" y="150"/>
                    </a:lnTo>
                    <a:lnTo>
                      <a:pt x="72" y="189"/>
                    </a:lnTo>
                    <a:lnTo>
                      <a:pt x="32" y="144"/>
                    </a:lnTo>
                    <a:lnTo>
                      <a:pt x="27" y="137"/>
                    </a:lnTo>
                    <a:lnTo>
                      <a:pt x="39" y="142"/>
                    </a:lnTo>
                    <a:lnTo>
                      <a:pt x="69" y="164"/>
                    </a:lnTo>
                    <a:lnTo>
                      <a:pt x="35" y="141"/>
                    </a:lnTo>
                    <a:lnTo>
                      <a:pt x="24" y="129"/>
                    </a:lnTo>
                    <a:lnTo>
                      <a:pt x="35" y="133"/>
                    </a:lnTo>
                    <a:lnTo>
                      <a:pt x="27" y="126"/>
                    </a:lnTo>
                    <a:lnTo>
                      <a:pt x="39" y="128"/>
                    </a:lnTo>
                    <a:lnTo>
                      <a:pt x="49" y="141"/>
                    </a:lnTo>
                    <a:lnTo>
                      <a:pt x="102" y="166"/>
                    </a:lnTo>
                    <a:lnTo>
                      <a:pt x="46" y="137"/>
                    </a:lnTo>
                    <a:lnTo>
                      <a:pt x="35" y="126"/>
                    </a:lnTo>
                    <a:lnTo>
                      <a:pt x="32" y="120"/>
                    </a:lnTo>
                    <a:lnTo>
                      <a:pt x="42" y="126"/>
                    </a:lnTo>
                    <a:lnTo>
                      <a:pt x="35" y="113"/>
                    </a:lnTo>
                    <a:lnTo>
                      <a:pt x="42" y="114"/>
                    </a:lnTo>
                    <a:lnTo>
                      <a:pt x="48" y="121"/>
                    </a:lnTo>
                    <a:lnTo>
                      <a:pt x="123" y="141"/>
                    </a:lnTo>
                    <a:lnTo>
                      <a:pt x="83" y="129"/>
                    </a:lnTo>
                    <a:lnTo>
                      <a:pt x="59" y="123"/>
                    </a:lnTo>
                    <a:lnTo>
                      <a:pt x="53" y="120"/>
                    </a:lnTo>
                    <a:lnTo>
                      <a:pt x="37" y="107"/>
                    </a:lnTo>
                    <a:lnTo>
                      <a:pt x="42" y="109"/>
                    </a:lnTo>
                    <a:lnTo>
                      <a:pt x="39" y="101"/>
                    </a:lnTo>
                    <a:lnTo>
                      <a:pt x="37" y="103"/>
                    </a:lnTo>
                    <a:lnTo>
                      <a:pt x="53" y="106"/>
                    </a:lnTo>
                    <a:lnTo>
                      <a:pt x="42" y="98"/>
                    </a:lnTo>
                    <a:lnTo>
                      <a:pt x="54" y="100"/>
                    </a:lnTo>
                    <a:lnTo>
                      <a:pt x="82" y="103"/>
                    </a:lnTo>
                    <a:lnTo>
                      <a:pt x="113" y="112"/>
                    </a:lnTo>
                    <a:lnTo>
                      <a:pt x="189" y="139"/>
                    </a:lnTo>
                    <a:lnTo>
                      <a:pt x="91" y="105"/>
                    </a:lnTo>
                    <a:lnTo>
                      <a:pt x="54" y="98"/>
                    </a:lnTo>
                    <a:lnTo>
                      <a:pt x="45" y="90"/>
                    </a:lnTo>
                    <a:lnTo>
                      <a:pt x="59" y="94"/>
                    </a:lnTo>
                    <a:lnTo>
                      <a:pt x="42" y="81"/>
                    </a:lnTo>
                    <a:lnTo>
                      <a:pt x="54" y="82"/>
                    </a:lnTo>
                    <a:lnTo>
                      <a:pt x="46" y="75"/>
                    </a:lnTo>
                    <a:lnTo>
                      <a:pt x="48" y="73"/>
                    </a:lnTo>
                    <a:lnTo>
                      <a:pt x="62" y="79"/>
                    </a:lnTo>
                    <a:lnTo>
                      <a:pt x="48" y="69"/>
                    </a:lnTo>
                    <a:lnTo>
                      <a:pt x="59" y="69"/>
                    </a:lnTo>
                    <a:lnTo>
                      <a:pt x="46" y="62"/>
                    </a:lnTo>
                    <a:lnTo>
                      <a:pt x="54" y="62"/>
                    </a:lnTo>
                    <a:lnTo>
                      <a:pt x="46" y="58"/>
                    </a:lnTo>
                    <a:lnTo>
                      <a:pt x="58" y="58"/>
                    </a:lnTo>
                    <a:lnTo>
                      <a:pt x="81" y="67"/>
                    </a:lnTo>
                    <a:lnTo>
                      <a:pt x="120" y="76"/>
                    </a:lnTo>
                    <a:lnTo>
                      <a:pt x="159" y="84"/>
                    </a:lnTo>
                    <a:lnTo>
                      <a:pt x="193" y="90"/>
                    </a:lnTo>
                    <a:lnTo>
                      <a:pt x="110" y="73"/>
                    </a:lnTo>
                    <a:lnTo>
                      <a:pt x="91" y="68"/>
                    </a:lnTo>
                    <a:lnTo>
                      <a:pt x="62" y="61"/>
                    </a:lnTo>
                    <a:lnTo>
                      <a:pt x="58" y="58"/>
                    </a:lnTo>
                    <a:lnTo>
                      <a:pt x="50" y="51"/>
                    </a:lnTo>
                    <a:lnTo>
                      <a:pt x="62" y="53"/>
                    </a:lnTo>
                    <a:lnTo>
                      <a:pt x="48" y="41"/>
                    </a:lnTo>
                    <a:lnTo>
                      <a:pt x="56" y="41"/>
                    </a:lnTo>
                    <a:lnTo>
                      <a:pt x="46" y="32"/>
                    </a:lnTo>
                    <a:lnTo>
                      <a:pt x="58" y="32"/>
                    </a:lnTo>
                    <a:lnTo>
                      <a:pt x="65" y="37"/>
                    </a:lnTo>
                    <a:lnTo>
                      <a:pt x="91" y="43"/>
                    </a:lnTo>
                    <a:lnTo>
                      <a:pt x="167" y="57"/>
                    </a:lnTo>
                    <a:lnTo>
                      <a:pt x="84" y="40"/>
                    </a:lnTo>
                    <a:lnTo>
                      <a:pt x="65" y="36"/>
                    </a:lnTo>
                    <a:lnTo>
                      <a:pt x="62" y="32"/>
                    </a:lnTo>
                    <a:lnTo>
                      <a:pt x="50" y="27"/>
                    </a:lnTo>
                    <a:lnTo>
                      <a:pt x="58" y="29"/>
                    </a:lnTo>
                    <a:lnTo>
                      <a:pt x="39" y="21"/>
                    </a:lnTo>
                    <a:lnTo>
                      <a:pt x="46" y="23"/>
                    </a:lnTo>
                    <a:lnTo>
                      <a:pt x="64" y="23"/>
                    </a:lnTo>
                    <a:lnTo>
                      <a:pt x="113" y="33"/>
                    </a:lnTo>
                    <a:lnTo>
                      <a:pt x="62" y="23"/>
                    </a:lnTo>
                    <a:lnTo>
                      <a:pt x="46" y="16"/>
                    </a:lnTo>
                    <a:lnTo>
                      <a:pt x="62" y="16"/>
                    </a:lnTo>
                    <a:lnTo>
                      <a:pt x="125" y="16"/>
                    </a:lnTo>
                    <a:lnTo>
                      <a:pt x="216" y="8"/>
                    </a:lnTo>
                    <a:lnTo>
                      <a:pt x="159" y="13"/>
                    </a:lnTo>
                    <a:lnTo>
                      <a:pt x="81" y="17"/>
                    </a:lnTo>
                    <a:lnTo>
                      <a:pt x="58" y="16"/>
                    </a:lnTo>
                    <a:lnTo>
                      <a:pt x="50" y="12"/>
                    </a:lnTo>
                    <a:lnTo>
                      <a:pt x="42" y="6"/>
                    </a:lnTo>
                    <a:lnTo>
                      <a:pt x="25" y="0"/>
                    </a:lnTo>
                    <a:lnTo>
                      <a:pt x="20" y="2"/>
                    </a:lnTo>
                    <a:lnTo>
                      <a:pt x="16" y="0"/>
                    </a:lnTo>
                    <a:lnTo>
                      <a:pt x="0" y="18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82" name="Forme libre 57">
                <a:extLst>
                  <a:ext uri="{FF2B5EF4-FFF2-40B4-BE49-F238E27FC236}">
                    <a16:creationId xmlns:a16="http://schemas.microsoft.com/office/drawing/2014/main" id="{D07879E4-1092-AC86-7C82-8BCE57BFAB73}"/>
                  </a:ext>
                </a:extLst>
              </p:cNvPr>
              <p:cNvSpPr>
                <a:spLocks/>
              </p:cNvSpPr>
              <p:nvPr/>
            </p:nvSpPr>
            <p:spPr bwMode="ltGray">
              <a:xfrm>
                <a:off x="1245" y="3887"/>
                <a:ext cx="58" cy="164"/>
              </a:xfrm>
              <a:custGeom>
                <a:avLst/>
                <a:gdLst>
                  <a:gd name="T0" fmla="*/ 11 w 58"/>
                  <a:gd name="T1" fmla="*/ 0 h 164"/>
                  <a:gd name="T2" fmla="*/ 22 w 58"/>
                  <a:gd name="T3" fmla="*/ 12 h 164"/>
                  <a:gd name="T4" fmla="*/ 34 w 58"/>
                  <a:gd name="T5" fmla="*/ 32 h 164"/>
                  <a:gd name="T6" fmla="*/ 46 w 58"/>
                  <a:gd name="T7" fmla="*/ 59 h 164"/>
                  <a:gd name="T8" fmla="*/ 57 w 58"/>
                  <a:gd name="T9" fmla="*/ 94 h 164"/>
                  <a:gd name="T10" fmla="*/ 57 w 58"/>
                  <a:gd name="T11" fmla="*/ 130 h 164"/>
                  <a:gd name="T12" fmla="*/ 51 w 58"/>
                  <a:gd name="T13" fmla="*/ 163 h 164"/>
                  <a:gd name="T14" fmla="*/ 46 w 58"/>
                  <a:gd name="T15" fmla="*/ 163 h 164"/>
                  <a:gd name="T16" fmla="*/ 51 w 58"/>
                  <a:gd name="T17" fmla="*/ 130 h 164"/>
                  <a:gd name="T18" fmla="*/ 51 w 58"/>
                  <a:gd name="T19" fmla="*/ 103 h 164"/>
                  <a:gd name="T20" fmla="*/ 39 w 58"/>
                  <a:gd name="T21" fmla="*/ 73 h 164"/>
                  <a:gd name="T22" fmla="*/ 22 w 58"/>
                  <a:gd name="T23" fmla="*/ 44 h 164"/>
                  <a:gd name="T24" fmla="*/ 0 w 58"/>
                  <a:gd name="T25" fmla="*/ 7 h 164"/>
                  <a:gd name="T26" fmla="*/ 11 w 58"/>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164">
                    <a:moveTo>
                      <a:pt x="11" y="0"/>
                    </a:moveTo>
                    <a:lnTo>
                      <a:pt x="22" y="12"/>
                    </a:lnTo>
                    <a:lnTo>
                      <a:pt x="34" y="32"/>
                    </a:lnTo>
                    <a:lnTo>
                      <a:pt x="46" y="59"/>
                    </a:lnTo>
                    <a:lnTo>
                      <a:pt x="57" y="94"/>
                    </a:lnTo>
                    <a:lnTo>
                      <a:pt x="57" y="130"/>
                    </a:lnTo>
                    <a:lnTo>
                      <a:pt x="51" y="163"/>
                    </a:lnTo>
                    <a:lnTo>
                      <a:pt x="46" y="163"/>
                    </a:lnTo>
                    <a:lnTo>
                      <a:pt x="51" y="130"/>
                    </a:lnTo>
                    <a:lnTo>
                      <a:pt x="51" y="103"/>
                    </a:lnTo>
                    <a:lnTo>
                      <a:pt x="39" y="73"/>
                    </a:lnTo>
                    <a:lnTo>
                      <a:pt x="22" y="44"/>
                    </a:lnTo>
                    <a:lnTo>
                      <a:pt x="0" y="7"/>
                    </a:lnTo>
                    <a:lnTo>
                      <a:pt x="11"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83" name="Forme libre 58">
                <a:extLst>
                  <a:ext uri="{FF2B5EF4-FFF2-40B4-BE49-F238E27FC236}">
                    <a16:creationId xmlns:a16="http://schemas.microsoft.com/office/drawing/2014/main" id="{B28B1960-BD2A-3C81-E103-A81CC79E90AB}"/>
                  </a:ext>
                </a:extLst>
              </p:cNvPr>
              <p:cNvSpPr>
                <a:spLocks/>
              </p:cNvSpPr>
              <p:nvPr/>
            </p:nvSpPr>
            <p:spPr bwMode="ltGray">
              <a:xfrm>
                <a:off x="287" y="3721"/>
                <a:ext cx="156" cy="308"/>
              </a:xfrm>
              <a:custGeom>
                <a:avLst/>
                <a:gdLst>
                  <a:gd name="T0" fmla="*/ 152 w 156"/>
                  <a:gd name="T1" fmla="*/ 47 h 308"/>
                  <a:gd name="T2" fmla="*/ 141 w 156"/>
                  <a:gd name="T3" fmla="*/ 27 h 308"/>
                  <a:gd name="T4" fmla="*/ 136 w 156"/>
                  <a:gd name="T5" fmla="*/ 19 h 308"/>
                  <a:gd name="T6" fmla="*/ 125 w 156"/>
                  <a:gd name="T7" fmla="*/ 13 h 308"/>
                  <a:gd name="T8" fmla="*/ 114 w 156"/>
                  <a:gd name="T9" fmla="*/ 7 h 308"/>
                  <a:gd name="T10" fmla="*/ 100 w 156"/>
                  <a:gd name="T11" fmla="*/ 1 h 308"/>
                  <a:gd name="T12" fmla="*/ 87 w 156"/>
                  <a:gd name="T13" fmla="*/ 0 h 308"/>
                  <a:gd name="T14" fmla="*/ 76 w 156"/>
                  <a:gd name="T15" fmla="*/ 2 h 308"/>
                  <a:gd name="T16" fmla="*/ 63 w 156"/>
                  <a:gd name="T17" fmla="*/ 5 h 308"/>
                  <a:gd name="T18" fmla="*/ 48 w 156"/>
                  <a:gd name="T19" fmla="*/ 11 h 308"/>
                  <a:gd name="T20" fmla="*/ 40 w 156"/>
                  <a:gd name="T21" fmla="*/ 23 h 308"/>
                  <a:gd name="T22" fmla="*/ 30 w 156"/>
                  <a:gd name="T23" fmla="*/ 39 h 308"/>
                  <a:gd name="T24" fmla="*/ 21 w 156"/>
                  <a:gd name="T25" fmla="*/ 51 h 308"/>
                  <a:gd name="T26" fmla="*/ 14 w 156"/>
                  <a:gd name="T27" fmla="*/ 65 h 308"/>
                  <a:gd name="T28" fmla="*/ 5 w 156"/>
                  <a:gd name="T29" fmla="*/ 82 h 308"/>
                  <a:gd name="T30" fmla="*/ 0 w 156"/>
                  <a:gd name="T31" fmla="*/ 119 h 308"/>
                  <a:gd name="T32" fmla="*/ 2 w 156"/>
                  <a:gd name="T33" fmla="*/ 147 h 308"/>
                  <a:gd name="T34" fmla="*/ 9 w 156"/>
                  <a:gd name="T35" fmla="*/ 188 h 308"/>
                  <a:gd name="T36" fmla="*/ 21 w 156"/>
                  <a:gd name="T37" fmla="*/ 223 h 308"/>
                  <a:gd name="T38" fmla="*/ 48 w 156"/>
                  <a:gd name="T39" fmla="*/ 307 h 308"/>
                  <a:gd name="T40" fmla="*/ 38 w 156"/>
                  <a:gd name="T41" fmla="*/ 217 h 308"/>
                  <a:gd name="T42" fmla="*/ 32 w 156"/>
                  <a:gd name="T43" fmla="*/ 186 h 308"/>
                  <a:gd name="T44" fmla="*/ 29 w 156"/>
                  <a:gd name="T45" fmla="*/ 159 h 308"/>
                  <a:gd name="T46" fmla="*/ 27 w 156"/>
                  <a:gd name="T47" fmla="*/ 130 h 308"/>
                  <a:gd name="T48" fmla="*/ 30 w 156"/>
                  <a:gd name="T49" fmla="*/ 97 h 308"/>
                  <a:gd name="T50" fmla="*/ 35 w 156"/>
                  <a:gd name="T51" fmla="*/ 73 h 308"/>
                  <a:gd name="T52" fmla="*/ 41 w 156"/>
                  <a:gd name="T53" fmla="*/ 42 h 308"/>
                  <a:gd name="T54" fmla="*/ 53 w 156"/>
                  <a:gd name="T55" fmla="*/ 27 h 308"/>
                  <a:gd name="T56" fmla="*/ 67 w 156"/>
                  <a:gd name="T57" fmla="*/ 21 h 308"/>
                  <a:gd name="T58" fmla="*/ 106 w 156"/>
                  <a:gd name="T59" fmla="*/ 19 h 308"/>
                  <a:gd name="T60" fmla="*/ 129 w 156"/>
                  <a:gd name="T61" fmla="*/ 29 h 308"/>
                  <a:gd name="T62" fmla="*/ 155 w 156"/>
                  <a:gd name="T63" fmla="*/ 51 h 308"/>
                  <a:gd name="T64" fmla="*/ 152 w 156"/>
                  <a:gd name="T65" fmla="*/ 47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308">
                    <a:moveTo>
                      <a:pt x="152" y="47"/>
                    </a:moveTo>
                    <a:lnTo>
                      <a:pt x="141" y="27"/>
                    </a:lnTo>
                    <a:lnTo>
                      <a:pt x="136" y="19"/>
                    </a:lnTo>
                    <a:lnTo>
                      <a:pt x="125" y="13"/>
                    </a:lnTo>
                    <a:lnTo>
                      <a:pt x="114" y="7"/>
                    </a:lnTo>
                    <a:lnTo>
                      <a:pt x="100" y="1"/>
                    </a:lnTo>
                    <a:lnTo>
                      <a:pt x="87" y="0"/>
                    </a:lnTo>
                    <a:lnTo>
                      <a:pt x="76" y="2"/>
                    </a:lnTo>
                    <a:lnTo>
                      <a:pt x="63" y="5"/>
                    </a:lnTo>
                    <a:lnTo>
                      <a:pt x="48" y="11"/>
                    </a:lnTo>
                    <a:lnTo>
                      <a:pt x="40" y="23"/>
                    </a:lnTo>
                    <a:lnTo>
                      <a:pt x="30" y="39"/>
                    </a:lnTo>
                    <a:lnTo>
                      <a:pt x="21" y="51"/>
                    </a:lnTo>
                    <a:lnTo>
                      <a:pt x="14" y="65"/>
                    </a:lnTo>
                    <a:lnTo>
                      <a:pt x="5" y="82"/>
                    </a:lnTo>
                    <a:lnTo>
                      <a:pt x="0" y="119"/>
                    </a:lnTo>
                    <a:lnTo>
                      <a:pt x="2" y="147"/>
                    </a:lnTo>
                    <a:lnTo>
                      <a:pt x="9" y="188"/>
                    </a:lnTo>
                    <a:lnTo>
                      <a:pt x="21" y="223"/>
                    </a:lnTo>
                    <a:lnTo>
                      <a:pt x="48" y="307"/>
                    </a:lnTo>
                    <a:lnTo>
                      <a:pt x="38" y="217"/>
                    </a:lnTo>
                    <a:lnTo>
                      <a:pt x="32" y="186"/>
                    </a:lnTo>
                    <a:lnTo>
                      <a:pt x="29" y="159"/>
                    </a:lnTo>
                    <a:lnTo>
                      <a:pt x="27" y="130"/>
                    </a:lnTo>
                    <a:lnTo>
                      <a:pt x="30" y="97"/>
                    </a:lnTo>
                    <a:lnTo>
                      <a:pt x="35" y="73"/>
                    </a:lnTo>
                    <a:lnTo>
                      <a:pt x="41" y="42"/>
                    </a:lnTo>
                    <a:lnTo>
                      <a:pt x="53" y="27"/>
                    </a:lnTo>
                    <a:lnTo>
                      <a:pt x="67" y="21"/>
                    </a:lnTo>
                    <a:lnTo>
                      <a:pt x="106" y="19"/>
                    </a:lnTo>
                    <a:lnTo>
                      <a:pt x="129" y="29"/>
                    </a:lnTo>
                    <a:lnTo>
                      <a:pt x="155" y="51"/>
                    </a:lnTo>
                    <a:lnTo>
                      <a:pt x="152" y="4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84" name="Forme libre 59">
                <a:extLst>
                  <a:ext uri="{FF2B5EF4-FFF2-40B4-BE49-F238E27FC236}">
                    <a16:creationId xmlns:a16="http://schemas.microsoft.com/office/drawing/2014/main" id="{B62BD666-959D-C12E-515C-FF8D6D76D1E6}"/>
                  </a:ext>
                </a:extLst>
              </p:cNvPr>
              <p:cNvSpPr>
                <a:spLocks/>
              </p:cNvSpPr>
              <p:nvPr/>
            </p:nvSpPr>
            <p:spPr bwMode="ltGray">
              <a:xfrm>
                <a:off x="400" y="3502"/>
                <a:ext cx="160" cy="302"/>
              </a:xfrm>
              <a:custGeom>
                <a:avLst/>
                <a:gdLst>
                  <a:gd name="T0" fmla="*/ 46 w 160"/>
                  <a:gd name="T1" fmla="*/ 301 h 302"/>
                  <a:gd name="T2" fmla="*/ 35 w 160"/>
                  <a:gd name="T3" fmla="*/ 249 h 302"/>
                  <a:gd name="T4" fmla="*/ 30 w 160"/>
                  <a:gd name="T5" fmla="*/ 227 h 302"/>
                  <a:gd name="T6" fmla="*/ 19 w 160"/>
                  <a:gd name="T7" fmla="*/ 199 h 302"/>
                  <a:gd name="T8" fmla="*/ 8 w 160"/>
                  <a:gd name="T9" fmla="*/ 174 h 302"/>
                  <a:gd name="T10" fmla="*/ 1 w 160"/>
                  <a:gd name="T11" fmla="*/ 158 h 302"/>
                  <a:gd name="T12" fmla="*/ 0 w 160"/>
                  <a:gd name="T13" fmla="*/ 143 h 302"/>
                  <a:gd name="T14" fmla="*/ 2 w 160"/>
                  <a:gd name="T15" fmla="*/ 120 h 302"/>
                  <a:gd name="T16" fmla="*/ 5 w 160"/>
                  <a:gd name="T17" fmla="*/ 98 h 302"/>
                  <a:gd name="T18" fmla="*/ 21 w 160"/>
                  <a:gd name="T19" fmla="*/ 41 h 302"/>
                  <a:gd name="T20" fmla="*/ 30 w 160"/>
                  <a:gd name="T21" fmla="*/ 27 h 302"/>
                  <a:gd name="T22" fmla="*/ 45 w 160"/>
                  <a:gd name="T23" fmla="*/ 12 h 302"/>
                  <a:gd name="T24" fmla="*/ 57 w 160"/>
                  <a:gd name="T25" fmla="*/ 3 h 302"/>
                  <a:gd name="T26" fmla="*/ 74 w 160"/>
                  <a:gd name="T27" fmla="*/ 0 h 302"/>
                  <a:gd name="T28" fmla="*/ 86 w 160"/>
                  <a:gd name="T29" fmla="*/ 6 h 302"/>
                  <a:gd name="T30" fmla="*/ 103 w 160"/>
                  <a:gd name="T31" fmla="*/ 12 h 302"/>
                  <a:gd name="T32" fmla="*/ 119 w 160"/>
                  <a:gd name="T33" fmla="*/ 30 h 302"/>
                  <a:gd name="T34" fmla="*/ 125 w 160"/>
                  <a:gd name="T35" fmla="*/ 43 h 302"/>
                  <a:gd name="T36" fmla="*/ 135 w 160"/>
                  <a:gd name="T37" fmla="*/ 61 h 302"/>
                  <a:gd name="T38" fmla="*/ 143 w 160"/>
                  <a:gd name="T39" fmla="*/ 76 h 302"/>
                  <a:gd name="T40" fmla="*/ 157 w 160"/>
                  <a:gd name="T41" fmla="*/ 155 h 302"/>
                  <a:gd name="T42" fmla="*/ 159 w 160"/>
                  <a:gd name="T43" fmla="*/ 170 h 302"/>
                  <a:gd name="T44" fmla="*/ 156 w 160"/>
                  <a:gd name="T45" fmla="*/ 197 h 302"/>
                  <a:gd name="T46" fmla="*/ 147 w 160"/>
                  <a:gd name="T47" fmla="*/ 270 h 302"/>
                  <a:gd name="T48" fmla="*/ 148 w 160"/>
                  <a:gd name="T49" fmla="*/ 198 h 302"/>
                  <a:gd name="T50" fmla="*/ 143 w 160"/>
                  <a:gd name="T51" fmla="*/ 166 h 302"/>
                  <a:gd name="T52" fmla="*/ 139 w 160"/>
                  <a:gd name="T53" fmla="*/ 147 h 302"/>
                  <a:gd name="T54" fmla="*/ 133 w 160"/>
                  <a:gd name="T55" fmla="*/ 120 h 302"/>
                  <a:gd name="T56" fmla="*/ 126 w 160"/>
                  <a:gd name="T57" fmla="*/ 94 h 302"/>
                  <a:gd name="T58" fmla="*/ 117 w 160"/>
                  <a:gd name="T59" fmla="*/ 69 h 302"/>
                  <a:gd name="T60" fmla="*/ 106 w 160"/>
                  <a:gd name="T61" fmla="*/ 46 h 302"/>
                  <a:gd name="T62" fmla="*/ 96 w 160"/>
                  <a:gd name="T63" fmla="*/ 24 h 302"/>
                  <a:gd name="T64" fmla="*/ 86 w 160"/>
                  <a:gd name="T65" fmla="*/ 12 h 302"/>
                  <a:gd name="T66" fmla="*/ 75 w 160"/>
                  <a:gd name="T67" fmla="*/ 8 h 302"/>
                  <a:gd name="T68" fmla="*/ 64 w 160"/>
                  <a:gd name="T69" fmla="*/ 12 h 302"/>
                  <a:gd name="T70" fmla="*/ 56 w 160"/>
                  <a:gd name="T71" fmla="*/ 24 h 302"/>
                  <a:gd name="T72" fmla="*/ 51 w 160"/>
                  <a:gd name="T73" fmla="*/ 43 h 302"/>
                  <a:gd name="T74" fmla="*/ 51 w 160"/>
                  <a:gd name="T75" fmla="*/ 57 h 302"/>
                  <a:gd name="T76" fmla="*/ 47 w 160"/>
                  <a:gd name="T77" fmla="*/ 85 h 302"/>
                  <a:gd name="T78" fmla="*/ 43 w 160"/>
                  <a:gd name="T79" fmla="*/ 102 h 302"/>
                  <a:gd name="T80" fmla="*/ 32 w 160"/>
                  <a:gd name="T81" fmla="*/ 129 h 302"/>
                  <a:gd name="T82" fmla="*/ 30 w 160"/>
                  <a:gd name="T83" fmla="*/ 143 h 302"/>
                  <a:gd name="T84" fmla="*/ 28 w 160"/>
                  <a:gd name="T85" fmla="*/ 157 h 302"/>
                  <a:gd name="T86" fmla="*/ 28 w 160"/>
                  <a:gd name="T87" fmla="*/ 177 h 302"/>
                  <a:gd name="T88" fmla="*/ 47 w 160"/>
                  <a:gd name="T89" fmla="*/ 244 h 302"/>
                  <a:gd name="T90" fmla="*/ 46 w 160"/>
                  <a:gd name="T91" fmla="*/ 30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0" h="302">
                    <a:moveTo>
                      <a:pt x="46" y="301"/>
                    </a:moveTo>
                    <a:lnTo>
                      <a:pt x="35" y="249"/>
                    </a:lnTo>
                    <a:lnTo>
                      <a:pt x="30" y="227"/>
                    </a:lnTo>
                    <a:lnTo>
                      <a:pt x="19" y="199"/>
                    </a:lnTo>
                    <a:lnTo>
                      <a:pt x="8" y="174"/>
                    </a:lnTo>
                    <a:lnTo>
                      <a:pt x="1" y="158"/>
                    </a:lnTo>
                    <a:lnTo>
                      <a:pt x="0" y="143"/>
                    </a:lnTo>
                    <a:lnTo>
                      <a:pt x="2" y="120"/>
                    </a:lnTo>
                    <a:lnTo>
                      <a:pt x="5" y="98"/>
                    </a:lnTo>
                    <a:lnTo>
                      <a:pt x="21" y="41"/>
                    </a:lnTo>
                    <a:lnTo>
                      <a:pt x="30" y="27"/>
                    </a:lnTo>
                    <a:lnTo>
                      <a:pt x="45" y="12"/>
                    </a:lnTo>
                    <a:lnTo>
                      <a:pt x="57" y="3"/>
                    </a:lnTo>
                    <a:lnTo>
                      <a:pt x="74" y="0"/>
                    </a:lnTo>
                    <a:lnTo>
                      <a:pt x="86" y="6"/>
                    </a:lnTo>
                    <a:lnTo>
                      <a:pt x="103" y="12"/>
                    </a:lnTo>
                    <a:lnTo>
                      <a:pt x="119" y="30"/>
                    </a:lnTo>
                    <a:lnTo>
                      <a:pt x="125" y="43"/>
                    </a:lnTo>
                    <a:lnTo>
                      <a:pt x="135" y="61"/>
                    </a:lnTo>
                    <a:lnTo>
                      <a:pt x="143" y="76"/>
                    </a:lnTo>
                    <a:lnTo>
                      <a:pt x="157" y="155"/>
                    </a:lnTo>
                    <a:lnTo>
                      <a:pt x="159" y="170"/>
                    </a:lnTo>
                    <a:lnTo>
                      <a:pt x="156" y="197"/>
                    </a:lnTo>
                    <a:lnTo>
                      <a:pt x="147" y="270"/>
                    </a:lnTo>
                    <a:lnTo>
                      <a:pt x="148" y="198"/>
                    </a:lnTo>
                    <a:lnTo>
                      <a:pt x="143" y="166"/>
                    </a:lnTo>
                    <a:lnTo>
                      <a:pt x="139" y="147"/>
                    </a:lnTo>
                    <a:lnTo>
                      <a:pt x="133" y="120"/>
                    </a:lnTo>
                    <a:lnTo>
                      <a:pt x="126" y="94"/>
                    </a:lnTo>
                    <a:lnTo>
                      <a:pt x="117" y="69"/>
                    </a:lnTo>
                    <a:lnTo>
                      <a:pt x="106" y="46"/>
                    </a:lnTo>
                    <a:lnTo>
                      <a:pt x="96" y="24"/>
                    </a:lnTo>
                    <a:lnTo>
                      <a:pt x="86" y="12"/>
                    </a:lnTo>
                    <a:lnTo>
                      <a:pt x="75" y="8"/>
                    </a:lnTo>
                    <a:lnTo>
                      <a:pt x="64" y="12"/>
                    </a:lnTo>
                    <a:lnTo>
                      <a:pt x="56" y="24"/>
                    </a:lnTo>
                    <a:lnTo>
                      <a:pt x="51" y="43"/>
                    </a:lnTo>
                    <a:lnTo>
                      <a:pt x="51" y="57"/>
                    </a:lnTo>
                    <a:lnTo>
                      <a:pt x="47" y="85"/>
                    </a:lnTo>
                    <a:lnTo>
                      <a:pt x="43" y="102"/>
                    </a:lnTo>
                    <a:lnTo>
                      <a:pt x="32" y="129"/>
                    </a:lnTo>
                    <a:lnTo>
                      <a:pt x="30" y="143"/>
                    </a:lnTo>
                    <a:lnTo>
                      <a:pt x="28" y="157"/>
                    </a:lnTo>
                    <a:lnTo>
                      <a:pt x="28" y="177"/>
                    </a:lnTo>
                    <a:lnTo>
                      <a:pt x="47" y="244"/>
                    </a:lnTo>
                    <a:lnTo>
                      <a:pt x="46" y="30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nvGrpSpPr>
              <p:cNvPr id="85" name="Groupe 62">
                <a:extLst>
                  <a:ext uri="{FF2B5EF4-FFF2-40B4-BE49-F238E27FC236}">
                    <a16:creationId xmlns:a16="http://schemas.microsoft.com/office/drawing/2014/main" id="{D9EC2777-B851-AF1E-C5BB-EF9B7452F4FD}"/>
                  </a:ext>
                </a:extLst>
              </p:cNvPr>
              <p:cNvGrpSpPr>
                <a:grpSpLocks/>
              </p:cNvGrpSpPr>
              <p:nvPr/>
            </p:nvGrpSpPr>
            <p:grpSpPr bwMode="auto">
              <a:xfrm>
                <a:off x="487" y="3200"/>
                <a:ext cx="385" cy="440"/>
                <a:chOff x="487" y="3200"/>
                <a:chExt cx="385" cy="440"/>
              </a:xfrm>
            </p:grpSpPr>
            <p:sp>
              <p:nvSpPr>
                <p:cNvPr id="91" name="Forme libre 60">
                  <a:extLst>
                    <a:ext uri="{FF2B5EF4-FFF2-40B4-BE49-F238E27FC236}">
                      <a16:creationId xmlns:a16="http://schemas.microsoft.com/office/drawing/2014/main" id="{0A003928-1250-D047-1095-97C5AFFB50D5}"/>
                    </a:ext>
                  </a:extLst>
                </p:cNvPr>
                <p:cNvSpPr>
                  <a:spLocks/>
                </p:cNvSpPr>
                <p:nvPr/>
              </p:nvSpPr>
              <p:spPr bwMode="ltGray">
                <a:xfrm>
                  <a:off x="487" y="3200"/>
                  <a:ext cx="212" cy="438"/>
                </a:xfrm>
                <a:custGeom>
                  <a:avLst/>
                  <a:gdLst>
                    <a:gd name="T0" fmla="*/ 198 w 212"/>
                    <a:gd name="T1" fmla="*/ 10 h 438"/>
                    <a:gd name="T2" fmla="*/ 197 w 212"/>
                    <a:gd name="T3" fmla="*/ 0 h 438"/>
                    <a:gd name="T4" fmla="*/ 182 w 212"/>
                    <a:gd name="T5" fmla="*/ 3 h 438"/>
                    <a:gd name="T6" fmla="*/ 173 w 212"/>
                    <a:gd name="T7" fmla="*/ 15 h 438"/>
                    <a:gd name="T8" fmla="*/ 5 w 212"/>
                    <a:gd name="T9" fmla="*/ 95 h 438"/>
                    <a:gd name="T10" fmla="*/ 155 w 212"/>
                    <a:gd name="T11" fmla="*/ 38 h 438"/>
                    <a:gd name="T12" fmla="*/ 157 w 212"/>
                    <a:gd name="T13" fmla="*/ 49 h 438"/>
                    <a:gd name="T14" fmla="*/ 84 w 212"/>
                    <a:gd name="T15" fmla="*/ 118 h 438"/>
                    <a:gd name="T16" fmla="*/ 174 w 212"/>
                    <a:gd name="T17" fmla="*/ 63 h 438"/>
                    <a:gd name="T18" fmla="*/ 162 w 212"/>
                    <a:gd name="T19" fmla="*/ 86 h 438"/>
                    <a:gd name="T20" fmla="*/ 134 w 212"/>
                    <a:gd name="T21" fmla="*/ 123 h 438"/>
                    <a:gd name="T22" fmla="*/ 46 w 212"/>
                    <a:gd name="T23" fmla="*/ 223 h 438"/>
                    <a:gd name="T24" fmla="*/ 49 w 212"/>
                    <a:gd name="T25" fmla="*/ 215 h 438"/>
                    <a:gd name="T26" fmla="*/ 106 w 212"/>
                    <a:gd name="T27" fmla="*/ 153 h 438"/>
                    <a:gd name="T28" fmla="*/ 152 w 212"/>
                    <a:gd name="T29" fmla="*/ 105 h 438"/>
                    <a:gd name="T30" fmla="*/ 173 w 212"/>
                    <a:gd name="T31" fmla="*/ 82 h 438"/>
                    <a:gd name="T32" fmla="*/ 177 w 212"/>
                    <a:gd name="T33" fmla="*/ 90 h 438"/>
                    <a:gd name="T34" fmla="*/ 152 w 212"/>
                    <a:gd name="T35" fmla="*/ 120 h 438"/>
                    <a:gd name="T36" fmla="*/ 117 w 212"/>
                    <a:gd name="T37" fmla="*/ 162 h 438"/>
                    <a:gd name="T38" fmla="*/ 162 w 212"/>
                    <a:gd name="T39" fmla="*/ 105 h 438"/>
                    <a:gd name="T40" fmla="*/ 177 w 212"/>
                    <a:gd name="T41" fmla="*/ 90 h 438"/>
                    <a:gd name="T42" fmla="*/ 178 w 212"/>
                    <a:gd name="T43" fmla="*/ 106 h 438"/>
                    <a:gd name="T44" fmla="*/ 162 w 212"/>
                    <a:gd name="T45" fmla="*/ 135 h 438"/>
                    <a:gd name="T46" fmla="*/ 117 w 212"/>
                    <a:gd name="T47" fmla="*/ 174 h 438"/>
                    <a:gd name="T48" fmla="*/ 77 w 212"/>
                    <a:gd name="T49" fmla="*/ 208 h 438"/>
                    <a:gd name="T50" fmla="*/ 123 w 212"/>
                    <a:gd name="T51" fmla="*/ 172 h 438"/>
                    <a:gd name="T52" fmla="*/ 169 w 212"/>
                    <a:gd name="T53" fmla="*/ 131 h 438"/>
                    <a:gd name="T54" fmla="*/ 168 w 212"/>
                    <a:gd name="T55" fmla="*/ 145 h 438"/>
                    <a:gd name="T56" fmla="*/ 169 w 212"/>
                    <a:gd name="T57" fmla="*/ 169 h 438"/>
                    <a:gd name="T58" fmla="*/ 162 w 212"/>
                    <a:gd name="T59" fmla="*/ 181 h 438"/>
                    <a:gd name="T60" fmla="*/ 124 w 212"/>
                    <a:gd name="T61" fmla="*/ 216 h 438"/>
                    <a:gd name="T62" fmla="*/ 52 w 212"/>
                    <a:gd name="T63" fmla="*/ 272 h 438"/>
                    <a:gd name="T64" fmla="*/ 63 w 212"/>
                    <a:gd name="T65" fmla="*/ 260 h 438"/>
                    <a:gd name="T66" fmla="*/ 152 w 212"/>
                    <a:gd name="T67" fmla="*/ 192 h 438"/>
                    <a:gd name="T68" fmla="*/ 180 w 212"/>
                    <a:gd name="T69" fmla="*/ 163 h 438"/>
                    <a:gd name="T70" fmla="*/ 109 w 212"/>
                    <a:gd name="T71" fmla="*/ 251 h 438"/>
                    <a:gd name="T72" fmla="*/ 179 w 212"/>
                    <a:gd name="T73" fmla="*/ 189 h 438"/>
                    <a:gd name="T74" fmla="*/ 177 w 212"/>
                    <a:gd name="T75" fmla="*/ 214 h 438"/>
                    <a:gd name="T76" fmla="*/ 142 w 212"/>
                    <a:gd name="T77" fmla="*/ 272 h 438"/>
                    <a:gd name="T78" fmla="*/ 81 w 212"/>
                    <a:gd name="T79" fmla="*/ 314 h 438"/>
                    <a:gd name="T80" fmla="*/ 24 w 212"/>
                    <a:gd name="T81" fmla="*/ 352 h 438"/>
                    <a:gd name="T82" fmla="*/ 109 w 212"/>
                    <a:gd name="T83" fmla="*/ 299 h 438"/>
                    <a:gd name="T84" fmla="*/ 145 w 212"/>
                    <a:gd name="T85" fmla="*/ 268 h 438"/>
                    <a:gd name="T86" fmla="*/ 177 w 212"/>
                    <a:gd name="T87" fmla="*/ 223 h 438"/>
                    <a:gd name="T88" fmla="*/ 173 w 212"/>
                    <a:gd name="T89" fmla="*/ 244 h 438"/>
                    <a:gd name="T90" fmla="*/ 171 w 212"/>
                    <a:gd name="T91" fmla="*/ 264 h 438"/>
                    <a:gd name="T92" fmla="*/ 173 w 212"/>
                    <a:gd name="T93" fmla="*/ 283 h 438"/>
                    <a:gd name="T94" fmla="*/ 142 w 212"/>
                    <a:gd name="T95" fmla="*/ 322 h 438"/>
                    <a:gd name="T96" fmla="*/ 83 w 212"/>
                    <a:gd name="T97" fmla="*/ 356 h 438"/>
                    <a:gd name="T98" fmla="*/ 87 w 212"/>
                    <a:gd name="T99" fmla="*/ 353 h 438"/>
                    <a:gd name="T100" fmla="*/ 159 w 212"/>
                    <a:gd name="T101" fmla="*/ 306 h 438"/>
                    <a:gd name="T102" fmla="*/ 156 w 212"/>
                    <a:gd name="T103" fmla="*/ 318 h 438"/>
                    <a:gd name="T104" fmla="*/ 159 w 212"/>
                    <a:gd name="T105" fmla="*/ 325 h 438"/>
                    <a:gd name="T106" fmla="*/ 162 w 212"/>
                    <a:gd name="T107" fmla="*/ 336 h 438"/>
                    <a:gd name="T108" fmla="*/ 127 w 212"/>
                    <a:gd name="T109" fmla="*/ 371 h 438"/>
                    <a:gd name="T110" fmla="*/ 87 w 212"/>
                    <a:gd name="T111" fmla="*/ 379 h 438"/>
                    <a:gd name="T112" fmla="*/ 159 w 212"/>
                    <a:gd name="T113" fmla="*/ 348 h 438"/>
                    <a:gd name="T114" fmla="*/ 156 w 212"/>
                    <a:gd name="T115" fmla="*/ 365 h 438"/>
                    <a:gd name="T116" fmla="*/ 160 w 212"/>
                    <a:gd name="T117" fmla="*/ 375 h 438"/>
                    <a:gd name="T118" fmla="*/ 77 w 212"/>
                    <a:gd name="T119" fmla="*/ 437 h 438"/>
                    <a:gd name="T120" fmla="*/ 156 w 212"/>
                    <a:gd name="T121" fmla="*/ 390 h 438"/>
                    <a:gd name="T122" fmla="*/ 172 w 212"/>
                    <a:gd name="T123" fmla="*/ 373 h 438"/>
                    <a:gd name="T124" fmla="*/ 183 w 212"/>
                    <a:gd name="T125" fmla="*/ 35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 h="438">
                      <a:moveTo>
                        <a:pt x="195" y="33"/>
                      </a:moveTo>
                      <a:lnTo>
                        <a:pt x="198" y="10"/>
                      </a:lnTo>
                      <a:lnTo>
                        <a:pt x="211" y="8"/>
                      </a:lnTo>
                      <a:lnTo>
                        <a:pt x="197" y="0"/>
                      </a:lnTo>
                      <a:lnTo>
                        <a:pt x="191" y="0"/>
                      </a:lnTo>
                      <a:lnTo>
                        <a:pt x="182" y="3"/>
                      </a:lnTo>
                      <a:lnTo>
                        <a:pt x="181" y="10"/>
                      </a:lnTo>
                      <a:lnTo>
                        <a:pt x="173" y="15"/>
                      </a:lnTo>
                      <a:lnTo>
                        <a:pt x="102" y="78"/>
                      </a:lnTo>
                      <a:lnTo>
                        <a:pt x="5" y="95"/>
                      </a:lnTo>
                      <a:lnTo>
                        <a:pt x="101" y="77"/>
                      </a:lnTo>
                      <a:lnTo>
                        <a:pt x="155" y="38"/>
                      </a:lnTo>
                      <a:lnTo>
                        <a:pt x="173" y="32"/>
                      </a:lnTo>
                      <a:lnTo>
                        <a:pt x="157" y="49"/>
                      </a:lnTo>
                      <a:lnTo>
                        <a:pt x="173" y="51"/>
                      </a:lnTo>
                      <a:lnTo>
                        <a:pt x="84" y="118"/>
                      </a:lnTo>
                      <a:lnTo>
                        <a:pt x="145" y="76"/>
                      </a:lnTo>
                      <a:lnTo>
                        <a:pt x="174" y="63"/>
                      </a:lnTo>
                      <a:lnTo>
                        <a:pt x="173" y="73"/>
                      </a:lnTo>
                      <a:lnTo>
                        <a:pt x="162" y="86"/>
                      </a:lnTo>
                      <a:lnTo>
                        <a:pt x="155" y="98"/>
                      </a:lnTo>
                      <a:lnTo>
                        <a:pt x="134" y="123"/>
                      </a:lnTo>
                      <a:lnTo>
                        <a:pt x="95" y="169"/>
                      </a:lnTo>
                      <a:lnTo>
                        <a:pt x="46" y="223"/>
                      </a:lnTo>
                      <a:lnTo>
                        <a:pt x="6" y="260"/>
                      </a:lnTo>
                      <a:lnTo>
                        <a:pt x="49" y="215"/>
                      </a:lnTo>
                      <a:lnTo>
                        <a:pt x="74" y="188"/>
                      </a:lnTo>
                      <a:lnTo>
                        <a:pt x="106" y="153"/>
                      </a:lnTo>
                      <a:lnTo>
                        <a:pt x="123" y="131"/>
                      </a:lnTo>
                      <a:lnTo>
                        <a:pt x="152" y="105"/>
                      </a:lnTo>
                      <a:lnTo>
                        <a:pt x="162" y="93"/>
                      </a:lnTo>
                      <a:lnTo>
                        <a:pt x="173" y="82"/>
                      </a:lnTo>
                      <a:lnTo>
                        <a:pt x="167" y="83"/>
                      </a:lnTo>
                      <a:lnTo>
                        <a:pt x="177" y="90"/>
                      </a:lnTo>
                      <a:lnTo>
                        <a:pt x="167" y="98"/>
                      </a:lnTo>
                      <a:lnTo>
                        <a:pt x="152" y="120"/>
                      </a:lnTo>
                      <a:lnTo>
                        <a:pt x="135" y="144"/>
                      </a:lnTo>
                      <a:lnTo>
                        <a:pt x="117" y="162"/>
                      </a:lnTo>
                      <a:lnTo>
                        <a:pt x="148" y="123"/>
                      </a:lnTo>
                      <a:lnTo>
                        <a:pt x="162" y="105"/>
                      </a:lnTo>
                      <a:lnTo>
                        <a:pt x="173" y="90"/>
                      </a:lnTo>
                      <a:lnTo>
                        <a:pt x="177" y="90"/>
                      </a:lnTo>
                      <a:lnTo>
                        <a:pt x="169" y="112"/>
                      </a:lnTo>
                      <a:lnTo>
                        <a:pt x="178" y="106"/>
                      </a:lnTo>
                      <a:lnTo>
                        <a:pt x="173" y="120"/>
                      </a:lnTo>
                      <a:lnTo>
                        <a:pt x="162" y="135"/>
                      </a:lnTo>
                      <a:lnTo>
                        <a:pt x="142" y="158"/>
                      </a:lnTo>
                      <a:lnTo>
                        <a:pt x="117" y="174"/>
                      </a:lnTo>
                      <a:lnTo>
                        <a:pt x="95" y="192"/>
                      </a:lnTo>
                      <a:lnTo>
                        <a:pt x="77" y="208"/>
                      </a:lnTo>
                      <a:lnTo>
                        <a:pt x="87" y="200"/>
                      </a:lnTo>
                      <a:lnTo>
                        <a:pt x="123" y="172"/>
                      </a:lnTo>
                      <a:lnTo>
                        <a:pt x="162" y="139"/>
                      </a:lnTo>
                      <a:lnTo>
                        <a:pt x="169" y="131"/>
                      </a:lnTo>
                      <a:lnTo>
                        <a:pt x="177" y="120"/>
                      </a:lnTo>
                      <a:lnTo>
                        <a:pt x="168" y="145"/>
                      </a:lnTo>
                      <a:lnTo>
                        <a:pt x="183" y="136"/>
                      </a:lnTo>
                      <a:lnTo>
                        <a:pt x="169" y="169"/>
                      </a:lnTo>
                      <a:lnTo>
                        <a:pt x="167" y="177"/>
                      </a:lnTo>
                      <a:lnTo>
                        <a:pt x="162" y="181"/>
                      </a:lnTo>
                      <a:lnTo>
                        <a:pt x="144" y="199"/>
                      </a:lnTo>
                      <a:lnTo>
                        <a:pt x="124" y="216"/>
                      </a:lnTo>
                      <a:lnTo>
                        <a:pt x="87" y="245"/>
                      </a:lnTo>
                      <a:lnTo>
                        <a:pt x="52" y="272"/>
                      </a:lnTo>
                      <a:lnTo>
                        <a:pt x="0" y="310"/>
                      </a:lnTo>
                      <a:lnTo>
                        <a:pt x="63" y="260"/>
                      </a:lnTo>
                      <a:lnTo>
                        <a:pt x="127" y="211"/>
                      </a:lnTo>
                      <a:lnTo>
                        <a:pt x="152" y="192"/>
                      </a:lnTo>
                      <a:lnTo>
                        <a:pt x="167" y="172"/>
                      </a:lnTo>
                      <a:lnTo>
                        <a:pt x="180" y="163"/>
                      </a:lnTo>
                      <a:lnTo>
                        <a:pt x="183" y="164"/>
                      </a:lnTo>
                      <a:lnTo>
                        <a:pt x="109" y="251"/>
                      </a:lnTo>
                      <a:lnTo>
                        <a:pt x="165" y="191"/>
                      </a:lnTo>
                      <a:lnTo>
                        <a:pt x="179" y="189"/>
                      </a:lnTo>
                      <a:lnTo>
                        <a:pt x="163" y="221"/>
                      </a:lnTo>
                      <a:lnTo>
                        <a:pt x="177" y="214"/>
                      </a:lnTo>
                      <a:lnTo>
                        <a:pt x="156" y="249"/>
                      </a:lnTo>
                      <a:lnTo>
                        <a:pt x="142" y="272"/>
                      </a:lnTo>
                      <a:lnTo>
                        <a:pt x="117" y="291"/>
                      </a:lnTo>
                      <a:lnTo>
                        <a:pt x="81" y="314"/>
                      </a:lnTo>
                      <a:lnTo>
                        <a:pt x="49" y="336"/>
                      </a:lnTo>
                      <a:lnTo>
                        <a:pt x="24" y="352"/>
                      </a:lnTo>
                      <a:lnTo>
                        <a:pt x="6" y="360"/>
                      </a:lnTo>
                      <a:lnTo>
                        <a:pt x="109" y="299"/>
                      </a:lnTo>
                      <a:lnTo>
                        <a:pt x="134" y="281"/>
                      </a:lnTo>
                      <a:lnTo>
                        <a:pt x="145" y="268"/>
                      </a:lnTo>
                      <a:lnTo>
                        <a:pt x="161" y="245"/>
                      </a:lnTo>
                      <a:lnTo>
                        <a:pt x="177" y="223"/>
                      </a:lnTo>
                      <a:lnTo>
                        <a:pt x="160" y="255"/>
                      </a:lnTo>
                      <a:lnTo>
                        <a:pt x="173" y="244"/>
                      </a:lnTo>
                      <a:lnTo>
                        <a:pt x="159" y="269"/>
                      </a:lnTo>
                      <a:lnTo>
                        <a:pt x="171" y="264"/>
                      </a:lnTo>
                      <a:lnTo>
                        <a:pt x="158" y="294"/>
                      </a:lnTo>
                      <a:lnTo>
                        <a:pt x="173" y="283"/>
                      </a:lnTo>
                      <a:lnTo>
                        <a:pt x="159" y="299"/>
                      </a:lnTo>
                      <a:lnTo>
                        <a:pt x="142" y="322"/>
                      </a:lnTo>
                      <a:lnTo>
                        <a:pt x="127" y="328"/>
                      </a:lnTo>
                      <a:lnTo>
                        <a:pt x="83" y="356"/>
                      </a:lnTo>
                      <a:lnTo>
                        <a:pt x="42" y="371"/>
                      </a:lnTo>
                      <a:lnTo>
                        <a:pt x="87" y="353"/>
                      </a:lnTo>
                      <a:lnTo>
                        <a:pt x="123" y="329"/>
                      </a:lnTo>
                      <a:lnTo>
                        <a:pt x="159" y="306"/>
                      </a:lnTo>
                      <a:lnTo>
                        <a:pt x="169" y="295"/>
                      </a:lnTo>
                      <a:lnTo>
                        <a:pt x="156" y="318"/>
                      </a:lnTo>
                      <a:lnTo>
                        <a:pt x="167" y="314"/>
                      </a:lnTo>
                      <a:lnTo>
                        <a:pt x="159" y="325"/>
                      </a:lnTo>
                      <a:lnTo>
                        <a:pt x="156" y="341"/>
                      </a:lnTo>
                      <a:lnTo>
                        <a:pt x="162" y="336"/>
                      </a:lnTo>
                      <a:lnTo>
                        <a:pt x="154" y="349"/>
                      </a:lnTo>
                      <a:lnTo>
                        <a:pt x="127" y="371"/>
                      </a:lnTo>
                      <a:lnTo>
                        <a:pt x="109" y="374"/>
                      </a:lnTo>
                      <a:lnTo>
                        <a:pt x="87" y="379"/>
                      </a:lnTo>
                      <a:lnTo>
                        <a:pt x="131" y="367"/>
                      </a:lnTo>
                      <a:lnTo>
                        <a:pt x="159" y="348"/>
                      </a:lnTo>
                      <a:lnTo>
                        <a:pt x="167" y="333"/>
                      </a:lnTo>
                      <a:lnTo>
                        <a:pt x="156" y="365"/>
                      </a:lnTo>
                      <a:lnTo>
                        <a:pt x="167" y="357"/>
                      </a:lnTo>
                      <a:lnTo>
                        <a:pt x="160" y="375"/>
                      </a:lnTo>
                      <a:lnTo>
                        <a:pt x="148" y="399"/>
                      </a:lnTo>
                      <a:lnTo>
                        <a:pt x="77" y="437"/>
                      </a:lnTo>
                      <a:lnTo>
                        <a:pt x="149" y="402"/>
                      </a:lnTo>
                      <a:lnTo>
                        <a:pt x="156" y="390"/>
                      </a:lnTo>
                      <a:lnTo>
                        <a:pt x="160" y="382"/>
                      </a:lnTo>
                      <a:lnTo>
                        <a:pt x="172" y="373"/>
                      </a:lnTo>
                      <a:lnTo>
                        <a:pt x="180" y="390"/>
                      </a:lnTo>
                      <a:lnTo>
                        <a:pt x="183" y="357"/>
                      </a:lnTo>
                      <a:lnTo>
                        <a:pt x="195" y="3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92" name="Forme libre 61">
                  <a:extLst>
                    <a:ext uri="{FF2B5EF4-FFF2-40B4-BE49-F238E27FC236}">
                      <a16:creationId xmlns:a16="http://schemas.microsoft.com/office/drawing/2014/main" id="{78CD9CFA-A9F2-DD82-9C3C-5A69E101EC18}"/>
                    </a:ext>
                  </a:extLst>
                </p:cNvPr>
                <p:cNvSpPr>
                  <a:spLocks/>
                </p:cNvSpPr>
                <p:nvPr/>
              </p:nvSpPr>
              <p:spPr bwMode="ltGray">
                <a:xfrm>
                  <a:off x="667" y="3200"/>
                  <a:ext cx="205" cy="440"/>
                </a:xfrm>
                <a:custGeom>
                  <a:avLst/>
                  <a:gdLst>
                    <a:gd name="T0" fmla="*/ 1 w 205"/>
                    <a:gd name="T1" fmla="*/ 362 h 440"/>
                    <a:gd name="T2" fmla="*/ 8 w 205"/>
                    <a:gd name="T3" fmla="*/ 347 h 440"/>
                    <a:gd name="T4" fmla="*/ 58 w 205"/>
                    <a:gd name="T5" fmla="*/ 439 h 440"/>
                    <a:gd name="T6" fmla="*/ 18 w 205"/>
                    <a:gd name="T7" fmla="*/ 350 h 440"/>
                    <a:gd name="T8" fmla="*/ 22 w 205"/>
                    <a:gd name="T9" fmla="*/ 340 h 440"/>
                    <a:gd name="T10" fmla="*/ 72 w 205"/>
                    <a:gd name="T11" fmla="*/ 405 h 440"/>
                    <a:gd name="T12" fmla="*/ 21 w 205"/>
                    <a:gd name="T13" fmla="*/ 336 h 440"/>
                    <a:gd name="T14" fmla="*/ 27 w 205"/>
                    <a:gd name="T15" fmla="*/ 321 h 440"/>
                    <a:gd name="T16" fmla="*/ 33 w 205"/>
                    <a:gd name="T17" fmla="*/ 305 h 440"/>
                    <a:gd name="T18" fmla="*/ 29 w 205"/>
                    <a:gd name="T19" fmla="*/ 294 h 440"/>
                    <a:gd name="T20" fmla="*/ 37 w 205"/>
                    <a:gd name="T21" fmla="*/ 288 h 440"/>
                    <a:gd name="T22" fmla="*/ 33 w 205"/>
                    <a:gd name="T23" fmla="*/ 287 h 440"/>
                    <a:gd name="T24" fmla="*/ 33 w 205"/>
                    <a:gd name="T25" fmla="*/ 272 h 440"/>
                    <a:gd name="T26" fmla="*/ 37 w 205"/>
                    <a:gd name="T27" fmla="*/ 260 h 440"/>
                    <a:gd name="T28" fmla="*/ 96 w 205"/>
                    <a:gd name="T29" fmla="*/ 337 h 440"/>
                    <a:gd name="T30" fmla="*/ 33 w 205"/>
                    <a:gd name="T31" fmla="*/ 256 h 440"/>
                    <a:gd name="T32" fmla="*/ 40 w 205"/>
                    <a:gd name="T33" fmla="*/ 256 h 440"/>
                    <a:gd name="T34" fmla="*/ 40 w 205"/>
                    <a:gd name="T35" fmla="*/ 233 h 440"/>
                    <a:gd name="T36" fmla="*/ 116 w 205"/>
                    <a:gd name="T37" fmla="*/ 287 h 440"/>
                    <a:gd name="T38" fmla="*/ 56 w 205"/>
                    <a:gd name="T39" fmla="*/ 250 h 440"/>
                    <a:gd name="T40" fmla="*/ 34 w 205"/>
                    <a:gd name="T41" fmla="*/ 218 h 440"/>
                    <a:gd name="T42" fmla="*/ 37 w 205"/>
                    <a:gd name="T43" fmla="*/ 207 h 440"/>
                    <a:gd name="T44" fmla="*/ 50 w 205"/>
                    <a:gd name="T45" fmla="*/ 217 h 440"/>
                    <a:gd name="T46" fmla="*/ 51 w 205"/>
                    <a:gd name="T47" fmla="*/ 203 h 440"/>
                    <a:gd name="T48" fmla="*/ 107 w 205"/>
                    <a:gd name="T49" fmla="*/ 226 h 440"/>
                    <a:gd name="T50" fmla="*/ 86 w 205"/>
                    <a:gd name="T51" fmla="*/ 215 h 440"/>
                    <a:gd name="T52" fmla="*/ 42 w 205"/>
                    <a:gd name="T53" fmla="*/ 185 h 440"/>
                    <a:gd name="T54" fmla="*/ 40 w 205"/>
                    <a:gd name="T55" fmla="*/ 164 h 440"/>
                    <a:gd name="T56" fmla="*/ 44 w 205"/>
                    <a:gd name="T57" fmla="*/ 152 h 440"/>
                    <a:gd name="T58" fmla="*/ 59 w 205"/>
                    <a:gd name="T59" fmla="*/ 161 h 440"/>
                    <a:gd name="T60" fmla="*/ 56 w 205"/>
                    <a:gd name="T61" fmla="*/ 141 h 440"/>
                    <a:gd name="T62" fmla="*/ 51 w 205"/>
                    <a:gd name="T63" fmla="*/ 127 h 440"/>
                    <a:gd name="T64" fmla="*/ 54 w 205"/>
                    <a:gd name="T65" fmla="*/ 119 h 440"/>
                    <a:gd name="T66" fmla="*/ 113 w 205"/>
                    <a:gd name="T67" fmla="*/ 156 h 440"/>
                    <a:gd name="T68" fmla="*/ 182 w 205"/>
                    <a:gd name="T69" fmla="*/ 185 h 440"/>
                    <a:gd name="T70" fmla="*/ 86 w 205"/>
                    <a:gd name="T71" fmla="*/ 139 h 440"/>
                    <a:gd name="T72" fmla="*/ 54 w 205"/>
                    <a:gd name="T73" fmla="*/ 119 h 440"/>
                    <a:gd name="T74" fmla="*/ 58 w 205"/>
                    <a:gd name="T75" fmla="*/ 108 h 440"/>
                    <a:gd name="T76" fmla="*/ 53 w 205"/>
                    <a:gd name="T77" fmla="*/ 84 h 440"/>
                    <a:gd name="T78" fmla="*/ 54 w 205"/>
                    <a:gd name="T79" fmla="*/ 67 h 440"/>
                    <a:gd name="T80" fmla="*/ 86 w 205"/>
                    <a:gd name="T81" fmla="*/ 87 h 440"/>
                    <a:gd name="T82" fmla="*/ 79 w 205"/>
                    <a:gd name="T83" fmla="*/ 81 h 440"/>
                    <a:gd name="T84" fmla="*/ 58 w 205"/>
                    <a:gd name="T85" fmla="*/ 67 h 440"/>
                    <a:gd name="T86" fmla="*/ 54 w 205"/>
                    <a:gd name="T87" fmla="*/ 59 h 440"/>
                    <a:gd name="T88" fmla="*/ 44 w 205"/>
                    <a:gd name="T89" fmla="*/ 48 h 440"/>
                    <a:gd name="T90" fmla="*/ 107 w 205"/>
                    <a:gd name="T91" fmla="*/ 68 h 440"/>
                    <a:gd name="T92" fmla="*/ 44 w 205"/>
                    <a:gd name="T93" fmla="*/ 32 h 440"/>
                    <a:gd name="T94" fmla="*/ 118 w 205"/>
                    <a:gd name="T95" fmla="*/ 32 h 440"/>
                    <a:gd name="T96" fmla="*/ 150 w 205"/>
                    <a:gd name="T97" fmla="*/ 28 h 440"/>
                    <a:gd name="T98" fmla="*/ 54 w 205"/>
                    <a:gd name="T99" fmla="*/ 32 h 440"/>
                    <a:gd name="T100" fmla="*/ 40 w 205"/>
                    <a:gd name="T101" fmla="*/ 13 h 440"/>
                    <a:gd name="T102" fmla="*/ 19 w 205"/>
                    <a:gd name="T103" fmla="*/ 5 h 440"/>
                    <a:gd name="T104" fmla="*/ 0 w 205"/>
                    <a:gd name="T105" fmla="*/ 38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5" h="440">
                      <a:moveTo>
                        <a:pt x="0" y="381"/>
                      </a:moveTo>
                      <a:lnTo>
                        <a:pt x="1" y="362"/>
                      </a:lnTo>
                      <a:lnTo>
                        <a:pt x="12" y="373"/>
                      </a:lnTo>
                      <a:lnTo>
                        <a:pt x="8" y="347"/>
                      </a:lnTo>
                      <a:lnTo>
                        <a:pt x="19" y="351"/>
                      </a:lnTo>
                      <a:lnTo>
                        <a:pt x="58" y="439"/>
                      </a:lnTo>
                      <a:lnTo>
                        <a:pt x="22" y="362"/>
                      </a:lnTo>
                      <a:lnTo>
                        <a:pt x="18" y="350"/>
                      </a:lnTo>
                      <a:lnTo>
                        <a:pt x="15" y="337"/>
                      </a:lnTo>
                      <a:lnTo>
                        <a:pt x="22" y="340"/>
                      </a:lnTo>
                      <a:lnTo>
                        <a:pt x="45" y="365"/>
                      </a:lnTo>
                      <a:lnTo>
                        <a:pt x="72" y="405"/>
                      </a:lnTo>
                      <a:lnTo>
                        <a:pt x="33" y="351"/>
                      </a:lnTo>
                      <a:lnTo>
                        <a:pt x="21" y="336"/>
                      </a:lnTo>
                      <a:lnTo>
                        <a:pt x="19" y="315"/>
                      </a:lnTo>
                      <a:lnTo>
                        <a:pt x="27" y="321"/>
                      </a:lnTo>
                      <a:lnTo>
                        <a:pt x="26" y="298"/>
                      </a:lnTo>
                      <a:lnTo>
                        <a:pt x="33" y="305"/>
                      </a:lnTo>
                      <a:lnTo>
                        <a:pt x="69" y="385"/>
                      </a:lnTo>
                      <a:lnTo>
                        <a:pt x="29" y="294"/>
                      </a:lnTo>
                      <a:lnTo>
                        <a:pt x="26" y="279"/>
                      </a:lnTo>
                      <a:lnTo>
                        <a:pt x="37" y="288"/>
                      </a:lnTo>
                      <a:lnTo>
                        <a:pt x="65" y="332"/>
                      </a:lnTo>
                      <a:lnTo>
                        <a:pt x="33" y="287"/>
                      </a:lnTo>
                      <a:lnTo>
                        <a:pt x="22" y="264"/>
                      </a:lnTo>
                      <a:lnTo>
                        <a:pt x="33" y="272"/>
                      </a:lnTo>
                      <a:lnTo>
                        <a:pt x="26" y="256"/>
                      </a:lnTo>
                      <a:lnTo>
                        <a:pt x="37" y="260"/>
                      </a:lnTo>
                      <a:lnTo>
                        <a:pt x="47" y="287"/>
                      </a:lnTo>
                      <a:lnTo>
                        <a:pt x="96" y="337"/>
                      </a:lnTo>
                      <a:lnTo>
                        <a:pt x="44" y="279"/>
                      </a:lnTo>
                      <a:lnTo>
                        <a:pt x="33" y="256"/>
                      </a:lnTo>
                      <a:lnTo>
                        <a:pt x="29" y="245"/>
                      </a:lnTo>
                      <a:lnTo>
                        <a:pt x="40" y="256"/>
                      </a:lnTo>
                      <a:lnTo>
                        <a:pt x="33" y="230"/>
                      </a:lnTo>
                      <a:lnTo>
                        <a:pt x="40" y="233"/>
                      </a:lnTo>
                      <a:lnTo>
                        <a:pt x="45" y="246"/>
                      </a:lnTo>
                      <a:lnTo>
                        <a:pt x="116" y="287"/>
                      </a:lnTo>
                      <a:lnTo>
                        <a:pt x="78" y="263"/>
                      </a:lnTo>
                      <a:lnTo>
                        <a:pt x="56" y="250"/>
                      </a:lnTo>
                      <a:lnTo>
                        <a:pt x="50" y="245"/>
                      </a:lnTo>
                      <a:lnTo>
                        <a:pt x="34" y="218"/>
                      </a:lnTo>
                      <a:lnTo>
                        <a:pt x="40" y="223"/>
                      </a:lnTo>
                      <a:lnTo>
                        <a:pt x="37" y="207"/>
                      </a:lnTo>
                      <a:lnTo>
                        <a:pt x="35" y="209"/>
                      </a:lnTo>
                      <a:lnTo>
                        <a:pt x="50" y="217"/>
                      </a:lnTo>
                      <a:lnTo>
                        <a:pt x="40" y="199"/>
                      </a:lnTo>
                      <a:lnTo>
                        <a:pt x="51" y="203"/>
                      </a:lnTo>
                      <a:lnTo>
                        <a:pt x="77" y="211"/>
                      </a:lnTo>
                      <a:lnTo>
                        <a:pt x="107" y="226"/>
                      </a:lnTo>
                      <a:lnTo>
                        <a:pt x="179" y="283"/>
                      </a:lnTo>
                      <a:lnTo>
                        <a:pt x="86" y="215"/>
                      </a:lnTo>
                      <a:lnTo>
                        <a:pt x="51" y="199"/>
                      </a:lnTo>
                      <a:lnTo>
                        <a:pt x="42" y="185"/>
                      </a:lnTo>
                      <a:lnTo>
                        <a:pt x="56" y="192"/>
                      </a:lnTo>
                      <a:lnTo>
                        <a:pt x="40" y="164"/>
                      </a:lnTo>
                      <a:lnTo>
                        <a:pt x="51" y="166"/>
                      </a:lnTo>
                      <a:lnTo>
                        <a:pt x="44" y="152"/>
                      </a:lnTo>
                      <a:lnTo>
                        <a:pt x="45" y="149"/>
                      </a:lnTo>
                      <a:lnTo>
                        <a:pt x="59" y="161"/>
                      </a:lnTo>
                      <a:lnTo>
                        <a:pt x="45" y="141"/>
                      </a:lnTo>
                      <a:lnTo>
                        <a:pt x="56" y="141"/>
                      </a:lnTo>
                      <a:lnTo>
                        <a:pt x="44" y="127"/>
                      </a:lnTo>
                      <a:lnTo>
                        <a:pt x="51" y="127"/>
                      </a:lnTo>
                      <a:lnTo>
                        <a:pt x="44" y="119"/>
                      </a:lnTo>
                      <a:lnTo>
                        <a:pt x="54" y="119"/>
                      </a:lnTo>
                      <a:lnTo>
                        <a:pt x="77" y="136"/>
                      </a:lnTo>
                      <a:lnTo>
                        <a:pt x="113" y="156"/>
                      </a:lnTo>
                      <a:lnTo>
                        <a:pt x="150" y="173"/>
                      </a:lnTo>
                      <a:lnTo>
                        <a:pt x="182" y="185"/>
                      </a:lnTo>
                      <a:lnTo>
                        <a:pt x="104" y="149"/>
                      </a:lnTo>
                      <a:lnTo>
                        <a:pt x="86" y="139"/>
                      </a:lnTo>
                      <a:lnTo>
                        <a:pt x="59" y="124"/>
                      </a:lnTo>
                      <a:lnTo>
                        <a:pt x="54" y="119"/>
                      </a:lnTo>
                      <a:lnTo>
                        <a:pt x="47" y="104"/>
                      </a:lnTo>
                      <a:lnTo>
                        <a:pt x="58" y="108"/>
                      </a:lnTo>
                      <a:lnTo>
                        <a:pt x="45" y="84"/>
                      </a:lnTo>
                      <a:lnTo>
                        <a:pt x="53" y="84"/>
                      </a:lnTo>
                      <a:lnTo>
                        <a:pt x="44" y="67"/>
                      </a:lnTo>
                      <a:lnTo>
                        <a:pt x="54" y="67"/>
                      </a:lnTo>
                      <a:lnTo>
                        <a:pt x="61" y="75"/>
                      </a:lnTo>
                      <a:lnTo>
                        <a:pt x="86" y="87"/>
                      </a:lnTo>
                      <a:lnTo>
                        <a:pt x="158" y="116"/>
                      </a:lnTo>
                      <a:lnTo>
                        <a:pt x="79" y="81"/>
                      </a:lnTo>
                      <a:lnTo>
                        <a:pt x="61" y="73"/>
                      </a:lnTo>
                      <a:lnTo>
                        <a:pt x="58" y="67"/>
                      </a:lnTo>
                      <a:lnTo>
                        <a:pt x="47" y="55"/>
                      </a:lnTo>
                      <a:lnTo>
                        <a:pt x="54" y="59"/>
                      </a:lnTo>
                      <a:lnTo>
                        <a:pt x="37" y="43"/>
                      </a:lnTo>
                      <a:lnTo>
                        <a:pt x="44" y="48"/>
                      </a:lnTo>
                      <a:lnTo>
                        <a:pt x="60" y="47"/>
                      </a:lnTo>
                      <a:lnTo>
                        <a:pt x="107" y="68"/>
                      </a:lnTo>
                      <a:lnTo>
                        <a:pt x="58" y="48"/>
                      </a:lnTo>
                      <a:lnTo>
                        <a:pt x="44" y="32"/>
                      </a:lnTo>
                      <a:lnTo>
                        <a:pt x="58" y="32"/>
                      </a:lnTo>
                      <a:lnTo>
                        <a:pt x="118" y="32"/>
                      </a:lnTo>
                      <a:lnTo>
                        <a:pt x="204" y="16"/>
                      </a:lnTo>
                      <a:lnTo>
                        <a:pt x="150" y="28"/>
                      </a:lnTo>
                      <a:lnTo>
                        <a:pt x="76" y="35"/>
                      </a:lnTo>
                      <a:lnTo>
                        <a:pt x="54" y="32"/>
                      </a:lnTo>
                      <a:lnTo>
                        <a:pt x="47" y="24"/>
                      </a:lnTo>
                      <a:lnTo>
                        <a:pt x="40" y="13"/>
                      </a:lnTo>
                      <a:lnTo>
                        <a:pt x="24" y="0"/>
                      </a:lnTo>
                      <a:lnTo>
                        <a:pt x="19" y="5"/>
                      </a:lnTo>
                      <a:lnTo>
                        <a:pt x="15" y="1"/>
                      </a:lnTo>
                      <a:lnTo>
                        <a:pt x="0" y="38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sp>
            <p:nvSpPr>
              <p:cNvPr id="86" name="Forme libre 63">
                <a:extLst>
                  <a:ext uri="{FF2B5EF4-FFF2-40B4-BE49-F238E27FC236}">
                    <a16:creationId xmlns:a16="http://schemas.microsoft.com/office/drawing/2014/main" id="{719493DA-EEC3-BA01-7B16-3ADDC51CA49B}"/>
                  </a:ext>
                </a:extLst>
              </p:cNvPr>
              <p:cNvSpPr>
                <a:spLocks/>
              </p:cNvSpPr>
              <p:nvPr/>
            </p:nvSpPr>
            <p:spPr bwMode="ltGray">
              <a:xfrm>
                <a:off x="670" y="3640"/>
                <a:ext cx="52" cy="336"/>
              </a:xfrm>
              <a:custGeom>
                <a:avLst/>
                <a:gdLst>
                  <a:gd name="T0" fmla="*/ 10 w 52"/>
                  <a:gd name="T1" fmla="*/ 0 h 336"/>
                  <a:gd name="T2" fmla="*/ 20 w 52"/>
                  <a:gd name="T3" fmla="*/ 25 h 336"/>
                  <a:gd name="T4" fmla="*/ 30 w 52"/>
                  <a:gd name="T5" fmla="*/ 65 h 336"/>
                  <a:gd name="T6" fmla="*/ 40 w 52"/>
                  <a:gd name="T7" fmla="*/ 122 h 336"/>
                  <a:gd name="T8" fmla="*/ 51 w 52"/>
                  <a:gd name="T9" fmla="*/ 193 h 336"/>
                  <a:gd name="T10" fmla="*/ 51 w 52"/>
                  <a:gd name="T11" fmla="*/ 269 h 336"/>
                  <a:gd name="T12" fmla="*/ 45 w 52"/>
                  <a:gd name="T13" fmla="*/ 335 h 336"/>
                  <a:gd name="T14" fmla="*/ 40 w 52"/>
                  <a:gd name="T15" fmla="*/ 335 h 336"/>
                  <a:gd name="T16" fmla="*/ 45 w 52"/>
                  <a:gd name="T17" fmla="*/ 269 h 336"/>
                  <a:gd name="T18" fmla="*/ 45 w 52"/>
                  <a:gd name="T19" fmla="*/ 213 h 336"/>
                  <a:gd name="T20" fmla="*/ 35 w 52"/>
                  <a:gd name="T21" fmla="*/ 152 h 336"/>
                  <a:gd name="T22" fmla="*/ 20 w 52"/>
                  <a:gd name="T23" fmla="*/ 91 h 336"/>
                  <a:gd name="T24" fmla="*/ 0 w 52"/>
                  <a:gd name="T25" fmla="*/ 15 h 336"/>
                  <a:gd name="T26" fmla="*/ 10 w 52"/>
                  <a:gd name="T2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336">
                    <a:moveTo>
                      <a:pt x="10" y="0"/>
                    </a:moveTo>
                    <a:lnTo>
                      <a:pt x="20" y="25"/>
                    </a:lnTo>
                    <a:lnTo>
                      <a:pt x="30" y="65"/>
                    </a:lnTo>
                    <a:lnTo>
                      <a:pt x="40" y="122"/>
                    </a:lnTo>
                    <a:lnTo>
                      <a:pt x="51" y="193"/>
                    </a:lnTo>
                    <a:lnTo>
                      <a:pt x="51" y="269"/>
                    </a:lnTo>
                    <a:lnTo>
                      <a:pt x="45" y="335"/>
                    </a:lnTo>
                    <a:lnTo>
                      <a:pt x="40" y="335"/>
                    </a:lnTo>
                    <a:lnTo>
                      <a:pt x="45" y="269"/>
                    </a:lnTo>
                    <a:lnTo>
                      <a:pt x="45" y="213"/>
                    </a:lnTo>
                    <a:lnTo>
                      <a:pt x="35" y="152"/>
                    </a:lnTo>
                    <a:lnTo>
                      <a:pt x="20" y="91"/>
                    </a:lnTo>
                    <a:lnTo>
                      <a:pt x="0" y="15"/>
                    </a:lnTo>
                    <a:lnTo>
                      <a:pt x="1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87" name="Forme libre 64">
                <a:extLst>
                  <a:ext uri="{FF2B5EF4-FFF2-40B4-BE49-F238E27FC236}">
                    <a16:creationId xmlns:a16="http://schemas.microsoft.com/office/drawing/2014/main" id="{F5CA7866-6961-3375-10A8-3B9FCFA7411B}"/>
                  </a:ext>
                </a:extLst>
              </p:cNvPr>
              <p:cNvSpPr>
                <a:spLocks/>
              </p:cNvSpPr>
              <p:nvPr/>
            </p:nvSpPr>
            <p:spPr bwMode="ltGray">
              <a:xfrm>
                <a:off x="493" y="3974"/>
                <a:ext cx="138" cy="162"/>
              </a:xfrm>
              <a:custGeom>
                <a:avLst/>
                <a:gdLst>
                  <a:gd name="T0" fmla="*/ 137 w 138"/>
                  <a:gd name="T1" fmla="*/ 161 h 162"/>
                  <a:gd name="T2" fmla="*/ 116 w 138"/>
                  <a:gd name="T3" fmla="*/ 125 h 162"/>
                  <a:gd name="T4" fmla="*/ 99 w 138"/>
                  <a:gd name="T5" fmla="*/ 85 h 162"/>
                  <a:gd name="T6" fmla="*/ 90 w 138"/>
                  <a:gd name="T7" fmla="*/ 68 h 162"/>
                  <a:gd name="T8" fmla="*/ 77 w 138"/>
                  <a:gd name="T9" fmla="*/ 48 h 162"/>
                  <a:gd name="T10" fmla="*/ 61 w 138"/>
                  <a:gd name="T11" fmla="*/ 27 h 162"/>
                  <a:gd name="T12" fmla="*/ 49 w 138"/>
                  <a:gd name="T13" fmla="*/ 13 h 162"/>
                  <a:gd name="T14" fmla="*/ 39 w 138"/>
                  <a:gd name="T15" fmla="*/ 7 h 162"/>
                  <a:gd name="T16" fmla="*/ 27 w 138"/>
                  <a:gd name="T17" fmla="*/ 2 h 162"/>
                  <a:gd name="T18" fmla="*/ 12 w 138"/>
                  <a:gd name="T19" fmla="*/ 0 h 162"/>
                  <a:gd name="T20" fmla="*/ 6 w 138"/>
                  <a:gd name="T21" fmla="*/ 4 h 162"/>
                  <a:gd name="T22" fmla="*/ 0 w 138"/>
                  <a:gd name="T23"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62">
                    <a:moveTo>
                      <a:pt x="137" y="161"/>
                    </a:moveTo>
                    <a:lnTo>
                      <a:pt x="116" y="125"/>
                    </a:lnTo>
                    <a:lnTo>
                      <a:pt x="99" y="85"/>
                    </a:lnTo>
                    <a:lnTo>
                      <a:pt x="90" y="68"/>
                    </a:lnTo>
                    <a:lnTo>
                      <a:pt x="77" y="48"/>
                    </a:lnTo>
                    <a:lnTo>
                      <a:pt x="61" y="27"/>
                    </a:lnTo>
                    <a:lnTo>
                      <a:pt x="49" y="13"/>
                    </a:lnTo>
                    <a:lnTo>
                      <a:pt x="39" y="7"/>
                    </a:lnTo>
                    <a:lnTo>
                      <a:pt x="27" y="2"/>
                    </a:lnTo>
                    <a:lnTo>
                      <a:pt x="12" y="0"/>
                    </a:lnTo>
                    <a:lnTo>
                      <a:pt x="6" y="4"/>
                    </a:lnTo>
                    <a:lnTo>
                      <a:pt x="0" y="1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88" name="Forme libre 65">
                <a:extLst>
                  <a:ext uri="{FF2B5EF4-FFF2-40B4-BE49-F238E27FC236}">
                    <a16:creationId xmlns:a16="http://schemas.microsoft.com/office/drawing/2014/main" id="{A8AF04DB-417F-EEAB-D2BE-F8E6B87A0EB5}"/>
                  </a:ext>
                </a:extLst>
              </p:cNvPr>
              <p:cNvSpPr>
                <a:spLocks/>
              </p:cNvSpPr>
              <p:nvPr/>
            </p:nvSpPr>
            <p:spPr bwMode="ltGray">
              <a:xfrm>
                <a:off x="606" y="3386"/>
                <a:ext cx="427" cy="577"/>
              </a:xfrm>
              <a:custGeom>
                <a:avLst/>
                <a:gdLst>
                  <a:gd name="T0" fmla="*/ 287 w 427"/>
                  <a:gd name="T1" fmla="*/ 6 h 577"/>
                  <a:gd name="T2" fmla="*/ 275 w 427"/>
                  <a:gd name="T3" fmla="*/ 24 h 577"/>
                  <a:gd name="T4" fmla="*/ 181 w 427"/>
                  <a:gd name="T5" fmla="*/ 21 h 577"/>
                  <a:gd name="T6" fmla="*/ 218 w 427"/>
                  <a:gd name="T7" fmla="*/ 28 h 577"/>
                  <a:gd name="T8" fmla="*/ 259 w 427"/>
                  <a:gd name="T9" fmla="*/ 39 h 577"/>
                  <a:gd name="T10" fmla="*/ 169 w 427"/>
                  <a:gd name="T11" fmla="*/ 54 h 577"/>
                  <a:gd name="T12" fmla="*/ 238 w 427"/>
                  <a:gd name="T13" fmla="*/ 58 h 577"/>
                  <a:gd name="T14" fmla="*/ 245 w 427"/>
                  <a:gd name="T15" fmla="*/ 76 h 577"/>
                  <a:gd name="T16" fmla="*/ 43 w 427"/>
                  <a:gd name="T17" fmla="*/ 157 h 577"/>
                  <a:gd name="T18" fmla="*/ 230 w 427"/>
                  <a:gd name="T19" fmla="*/ 97 h 577"/>
                  <a:gd name="T20" fmla="*/ 190 w 427"/>
                  <a:gd name="T21" fmla="*/ 130 h 577"/>
                  <a:gd name="T22" fmla="*/ 215 w 427"/>
                  <a:gd name="T23" fmla="*/ 134 h 577"/>
                  <a:gd name="T24" fmla="*/ 181 w 427"/>
                  <a:gd name="T25" fmla="*/ 179 h 577"/>
                  <a:gd name="T26" fmla="*/ 106 w 427"/>
                  <a:gd name="T27" fmla="*/ 229 h 577"/>
                  <a:gd name="T28" fmla="*/ 190 w 427"/>
                  <a:gd name="T29" fmla="*/ 192 h 577"/>
                  <a:gd name="T30" fmla="*/ 121 w 427"/>
                  <a:gd name="T31" fmla="*/ 265 h 577"/>
                  <a:gd name="T32" fmla="*/ 184 w 427"/>
                  <a:gd name="T33" fmla="*/ 218 h 577"/>
                  <a:gd name="T34" fmla="*/ 199 w 427"/>
                  <a:gd name="T35" fmla="*/ 218 h 577"/>
                  <a:gd name="T36" fmla="*/ 174 w 427"/>
                  <a:gd name="T37" fmla="*/ 260 h 577"/>
                  <a:gd name="T38" fmla="*/ 195 w 427"/>
                  <a:gd name="T39" fmla="*/ 260 h 577"/>
                  <a:gd name="T40" fmla="*/ 155 w 427"/>
                  <a:gd name="T41" fmla="*/ 310 h 577"/>
                  <a:gd name="T42" fmla="*/ 177 w 427"/>
                  <a:gd name="T43" fmla="*/ 298 h 577"/>
                  <a:gd name="T44" fmla="*/ 158 w 427"/>
                  <a:gd name="T45" fmla="*/ 344 h 577"/>
                  <a:gd name="T46" fmla="*/ 174 w 427"/>
                  <a:gd name="T47" fmla="*/ 329 h 577"/>
                  <a:gd name="T48" fmla="*/ 193 w 427"/>
                  <a:gd name="T49" fmla="*/ 325 h 577"/>
                  <a:gd name="T50" fmla="*/ 181 w 427"/>
                  <a:gd name="T51" fmla="*/ 359 h 577"/>
                  <a:gd name="T52" fmla="*/ 141 w 427"/>
                  <a:gd name="T53" fmla="*/ 423 h 577"/>
                  <a:gd name="T54" fmla="*/ 193 w 427"/>
                  <a:gd name="T55" fmla="*/ 374 h 577"/>
                  <a:gd name="T56" fmla="*/ 204 w 427"/>
                  <a:gd name="T57" fmla="*/ 365 h 577"/>
                  <a:gd name="T58" fmla="*/ 202 w 427"/>
                  <a:gd name="T59" fmla="*/ 418 h 577"/>
                  <a:gd name="T60" fmla="*/ 218 w 427"/>
                  <a:gd name="T61" fmla="*/ 444 h 577"/>
                  <a:gd name="T62" fmla="*/ 225 w 427"/>
                  <a:gd name="T63" fmla="*/ 414 h 577"/>
                  <a:gd name="T64" fmla="*/ 376 w 427"/>
                  <a:gd name="T65" fmla="*/ 494 h 577"/>
                  <a:gd name="T66" fmla="*/ 238 w 427"/>
                  <a:gd name="T67" fmla="*/ 378 h 577"/>
                  <a:gd name="T68" fmla="*/ 268 w 427"/>
                  <a:gd name="T69" fmla="*/ 402 h 577"/>
                  <a:gd name="T70" fmla="*/ 228 w 427"/>
                  <a:gd name="T71" fmla="*/ 339 h 577"/>
                  <a:gd name="T72" fmla="*/ 394 w 427"/>
                  <a:gd name="T73" fmla="*/ 390 h 577"/>
                  <a:gd name="T74" fmla="*/ 228 w 427"/>
                  <a:gd name="T75" fmla="*/ 319 h 577"/>
                  <a:gd name="T76" fmla="*/ 251 w 427"/>
                  <a:gd name="T77" fmla="*/ 302 h 577"/>
                  <a:gd name="T78" fmla="*/ 232 w 427"/>
                  <a:gd name="T79" fmla="*/ 277 h 577"/>
                  <a:gd name="T80" fmla="*/ 259 w 427"/>
                  <a:gd name="T81" fmla="*/ 277 h 577"/>
                  <a:gd name="T82" fmla="*/ 333 w 427"/>
                  <a:gd name="T83" fmla="*/ 326 h 577"/>
                  <a:gd name="T84" fmla="*/ 262 w 427"/>
                  <a:gd name="T85" fmla="*/ 232 h 577"/>
                  <a:gd name="T86" fmla="*/ 248 w 427"/>
                  <a:gd name="T87" fmla="*/ 198 h 577"/>
                  <a:gd name="T88" fmla="*/ 268 w 427"/>
                  <a:gd name="T89" fmla="*/ 192 h 577"/>
                  <a:gd name="T90" fmla="*/ 264 w 427"/>
                  <a:gd name="T91" fmla="*/ 159 h 577"/>
                  <a:gd name="T92" fmla="*/ 273 w 427"/>
                  <a:gd name="T93" fmla="*/ 155 h 577"/>
                  <a:gd name="T94" fmla="*/ 324 w 427"/>
                  <a:gd name="T95" fmla="*/ 185 h 577"/>
                  <a:gd name="T96" fmla="*/ 284 w 427"/>
                  <a:gd name="T97" fmla="*/ 137 h 577"/>
                  <a:gd name="T98" fmla="*/ 287 w 427"/>
                  <a:gd name="T99" fmla="*/ 96 h 577"/>
                  <a:gd name="T100" fmla="*/ 284 w 427"/>
                  <a:gd name="T101" fmla="*/ 73 h 577"/>
                  <a:gd name="T102" fmla="*/ 327 w 427"/>
                  <a:gd name="T103" fmla="*/ 72 h 577"/>
                  <a:gd name="T104" fmla="*/ 317 w 427"/>
                  <a:gd name="T105" fmla="*/ 39 h 577"/>
                  <a:gd name="T106" fmla="*/ 336 w 427"/>
                  <a:gd name="T107" fmla="*/ 30 h 577"/>
                  <a:gd name="T108" fmla="*/ 330 w 42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7" h="577">
                    <a:moveTo>
                      <a:pt x="330" y="0"/>
                    </a:moveTo>
                    <a:lnTo>
                      <a:pt x="313" y="2"/>
                    </a:lnTo>
                    <a:lnTo>
                      <a:pt x="287" y="6"/>
                    </a:lnTo>
                    <a:lnTo>
                      <a:pt x="305" y="9"/>
                    </a:lnTo>
                    <a:lnTo>
                      <a:pt x="290" y="16"/>
                    </a:lnTo>
                    <a:lnTo>
                      <a:pt x="275" y="24"/>
                    </a:lnTo>
                    <a:lnTo>
                      <a:pt x="253" y="27"/>
                    </a:lnTo>
                    <a:lnTo>
                      <a:pt x="218" y="26"/>
                    </a:lnTo>
                    <a:lnTo>
                      <a:pt x="181" y="21"/>
                    </a:lnTo>
                    <a:lnTo>
                      <a:pt x="84" y="26"/>
                    </a:lnTo>
                    <a:lnTo>
                      <a:pt x="177" y="23"/>
                    </a:lnTo>
                    <a:lnTo>
                      <a:pt x="218" y="28"/>
                    </a:lnTo>
                    <a:lnTo>
                      <a:pt x="253" y="27"/>
                    </a:lnTo>
                    <a:lnTo>
                      <a:pt x="275" y="32"/>
                    </a:lnTo>
                    <a:lnTo>
                      <a:pt x="259" y="39"/>
                    </a:lnTo>
                    <a:lnTo>
                      <a:pt x="270" y="42"/>
                    </a:lnTo>
                    <a:lnTo>
                      <a:pt x="238" y="55"/>
                    </a:lnTo>
                    <a:lnTo>
                      <a:pt x="169" y="54"/>
                    </a:lnTo>
                    <a:lnTo>
                      <a:pt x="79" y="100"/>
                    </a:lnTo>
                    <a:lnTo>
                      <a:pt x="169" y="55"/>
                    </a:lnTo>
                    <a:lnTo>
                      <a:pt x="238" y="58"/>
                    </a:lnTo>
                    <a:lnTo>
                      <a:pt x="259" y="60"/>
                    </a:lnTo>
                    <a:lnTo>
                      <a:pt x="222" y="76"/>
                    </a:lnTo>
                    <a:lnTo>
                      <a:pt x="245" y="76"/>
                    </a:lnTo>
                    <a:lnTo>
                      <a:pt x="204" y="93"/>
                    </a:lnTo>
                    <a:lnTo>
                      <a:pt x="128" y="116"/>
                    </a:lnTo>
                    <a:lnTo>
                      <a:pt x="43" y="157"/>
                    </a:lnTo>
                    <a:lnTo>
                      <a:pt x="131" y="119"/>
                    </a:lnTo>
                    <a:lnTo>
                      <a:pt x="207" y="96"/>
                    </a:lnTo>
                    <a:lnTo>
                      <a:pt x="230" y="97"/>
                    </a:lnTo>
                    <a:lnTo>
                      <a:pt x="195" y="111"/>
                    </a:lnTo>
                    <a:lnTo>
                      <a:pt x="218" y="114"/>
                    </a:lnTo>
                    <a:lnTo>
                      <a:pt x="190" y="130"/>
                    </a:lnTo>
                    <a:lnTo>
                      <a:pt x="8" y="270"/>
                    </a:lnTo>
                    <a:lnTo>
                      <a:pt x="190" y="134"/>
                    </a:lnTo>
                    <a:lnTo>
                      <a:pt x="215" y="134"/>
                    </a:lnTo>
                    <a:lnTo>
                      <a:pt x="187" y="155"/>
                    </a:lnTo>
                    <a:lnTo>
                      <a:pt x="207" y="154"/>
                    </a:lnTo>
                    <a:lnTo>
                      <a:pt x="181" y="179"/>
                    </a:lnTo>
                    <a:lnTo>
                      <a:pt x="106" y="228"/>
                    </a:lnTo>
                    <a:lnTo>
                      <a:pt x="28" y="296"/>
                    </a:lnTo>
                    <a:lnTo>
                      <a:pt x="106" y="229"/>
                    </a:lnTo>
                    <a:lnTo>
                      <a:pt x="184" y="182"/>
                    </a:lnTo>
                    <a:lnTo>
                      <a:pt x="207" y="174"/>
                    </a:lnTo>
                    <a:lnTo>
                      <a:pt x="190" y="192"/>
                    </a:lnTo>
                    <a:lnTo>
                      <a:pt x="204" y="190"/>
                    </a:lnTo>
                    <a:lnTo>
                      <a:pt x="181" y="216"/>
                    </a:lnTo>
                    <a:lnTo>
                      <a:pt x="121" y="265"/>
                    </a:lnTo>
                    <a:lnTo>
                      <a:pt x="0" y="331"/>
                    </a:lnTo>
                    <a:lnTo>
                      <a:pt x="118" y="267"/>
                    </a:lnTo>
                    <a:lnTo>
                      <a:pt x="184" y="218"/>
                    </a:lnTo>
                    <a:lnTo>
                      <a:pt x="193" y="218"/>
                    </a:lnTo>
                    <a:lnTo>
                      <a:pt x="81" y="365"/>
                    </a:lnTo>
                    <a:lnTo>
                      <a:pt x="199" y="218"/>
                    </a:lnTo>
                    <a:lnTo>
                      <a:pt x="184" y="237"/>
                    </a:lnTo>
                    <a:lnTo>
                      <a:pt x="199" y="230"/>
                    </a:lnTo>
                    <a:lnTo>
                      <a:pt x="174" y="260"/>
                    </a:lnTo>
                    <a:lnTo>
                      <a:pt x="98" y="329"/>
                    </a:lnTo>
                    <a:lnTo>
                      <a:pt x="174" y="265"/>
                    </a:lnTo>
                    <a:lnTo>
                      <a:pt x="195" y="260"/>
                    </a:lnTo>
                    <a:lnTo>
                      <a:pt x="174" y="280"/>
                    </a:lnTo>
                    <a:lnTo>
                      <a:pt x="84" y="414"/>
                    </a:lnTo>
                    <a:lnTo>
                      <a:pt x="155" y="310"/>
                    </a:lnTo>
                    <a:lnTo>
                      <a:pt x="181" y="280"/>
                    </a:lnTo>
                    <a:lnTo>
                      <a:pt x="195" y="277"/>
                    </a:lnTo>
                    <a:lnTo>
                      <a:pt x="177" y="298"/>
                    </a:lnTo>
                    <a:lnTo>
                      <a:pt x="193" y="295"/>
                    </a:lnTo>
                    <a:lnTo>
                      <a:pt x="169" y="320"/>
                    </a:lnTo>
                    <a:lnTo>
                      <a:pt x="158" y="344"/>
                    </a:lnTo>
                    <a:lnTo>
                      <a:pt x="40" y="421"/>
                    </a:lnTo>
                    <a:lnTo>
                      <a:pt x="161" y="346"/>
                    </a:lnTo>
                    <a:lnTo>
                      <a:pt x="174" y="329"/>
                    </a:lnTo>
                    <a:lnTo>
                      <a:pt x="190" y="325"/>
                    </a:lnTo>
                    <a:lnTo>
                      <a:pt x="161" y="369"/>
                    </a:lnTo>
                    <a:lnTo>
                      <a:pt x="193" y="325"/>
                    </a:lnTo>
                    <a:lnTo>
                      <a:pt x="174" y="346"/>
                    </a:lnTo>
                    <a:lnTo>
                      <a:pt x="195" y="341"/>
                    </a:lnTo>
                    <a:lnTo>
                      <a:pt x="181" y="359"/>
                    </a:lnTo>
                    <a:lnTo>
                      <a:pt x="141" y="423"/>
                    </a:lnTo>
                    <a:lnTo>
                      <a:pt x="100" y="461"/>
                    </a:lnTo>
                    <a:lnTo>
                      <a:pt x="141" y="423"/>
                    </a:lnTo>
                    <a:lnTo>
                      <a:pt x="184" y="362"/>
                    </a:lnTo>
                    <a:lnTo>
                      <a:pt x="199" y="359"/>
                    </a:lnTo>
                    <a:lnTo>
                      <a:pt x="193" y="374"/>
                    </a:lnTo>
                    <a:lnTo>
                      <a:pt x="161" y="414"/>
                    </a:lnTo>
                    <a:lnTo>
                      <a:pt x="195" y="378"/>
                    </a:lnTo>
                    <a:lnTo>
                      <a:pt x="204" y="365"/>
                    </a:lnTo>
                    <a:lnTo>
                      <a:pt x="190" y="398"/>
                    </a:lnTo>
                    <a:lnTo>
                      <a:pt x="207" y="392"/>
                    </a:lnTo>
                    <a:lnTo>
                      <a:pt x="202" y="418"/>
                    </a:lnTo>
                    <a:lnTo>
                      <a:pt x="213" y="406"/>
                    </a:lnTo>
                    <a:lnTo>
                      <a:pt x="222" y="416"/>
                    </a:lnTo>
                    <a:lnTo>
                      <a:pt x="218" y="444"/>
                    </a:lnTo>
                    <a:lnTo>
                      <a:pt x="144" y="576"/>
                    </a:lnTo>
                    <a:lnTo>
                      <a:pt x="225" y="444"/>
                    </a:lnTo>
                    <a:lnTo>
                      <a:pt x="225" y="414"/>
                    </a:lnTo>
                    <a:lnTo>
                      <a:pt x="225" y="396"/>
                    </a:lnTo>
                    <a:lnTo>
                      <a:pt x="243" y="406"/>
                    </a:lnTo>
                    <a:lnTo>
                      <a:pt x="376" y="494"/>
                    </a:lnTo>
                    <a:lnTo>
                      <a:pt x="235" y="398"/>
                    </a:lnTo>
                    <a:lnTo>
                      <a:pt x="225" y="374"/>
                    </a:lnTo>
                    <a:lnTo>
                      <a:pt x="238" y="378"/>
                    </a:lnTo>
                    <a:lnTo>
                      <a:pt x="218" y="349"/>
                    </a:lnTo>
                    <a:lnTo>
                      <a:pt x="235" y="360"/>
                    </a:lnTo>
                    <a:lnTo>
                      <a:pt x="268" y="402"/>
                    </a:lnTo>
                    <a:lnTo>
                      <a:pt x="238" y="357"/>
                    </a:lnTo>
                    <a:lnTo>
                      <a:pt x="225" y="339"/>
                    </a:lnTo>
                    <a:lnTo>
                      <a:pt x="228" y="339"/>
                    </a:lnTo>
                    <a:lnTo>
                      <a:pt x="245" y="349"/>
                    </a:lnTo>
                    <a:lnTo>
                      <a:pt x="278" y="372"/>
                    </a:lnTo>
                    <a:lnTo>
                      <a:pt x="394" y="390"/>
                    </a:lnTo>
                    <a:lnTo>
                      <a:pt x="275" y="369"/>
                    </a:lnTo>
                    <a:lnTo>
                      <a:pt x="238" y="341"/>
                    </a:lnTo>
                    <a:lnTo>
                      <a:pt x="228" y="319"/>
                    </a:lnTo>
                    <a:lnTo>
                      <a:pt x="245" y="319"/>
                    </a:lnTo>
                    <a:lnTo>
                      <a:pt x="228" y="298"/>
                    </a:lnTo>
                    <a:lnTo>
                      <a:pt x="251" y="302"/>
                    </a:lnTo>
                    <a:lnTo>
                      <a:pt x="330" y="344"/>
                    </a:lnTo>
                    <a:lnTo>
                      <a:pt x="251" y="301"/>
                    </a:lnTo>
                    <a:lnTo>
                      <a:pt x="232" y="277"/>
                    </a:lnTo>
                    <a:lnTo>
                      <a:pt x="253" y="283"/>
                    </a:lnTo>
                    <a:lnTo>
                      <a:pt x="238" y="264"/>
                    </a:lnTo>
                    <a:lnTo>
                      <a:pt x="259" y="277"/>
                    </a:lnTo>
                    <a:lnTo>
                      <a:pt x="245" y="247"/>
                    </a:lnTo>
                    <a:lnTo>
                      <a:pt x="262" y="262"/>
                    </a:lnTo>
                    <a:lnTo>
                      <a:pt x="333" y="326"/>
                    </a:lnTo>
                    <a:lnTo>
                      <a:pt x="259" y="262"/>
                    </a:lnTo>
                    <a:lnTo>
                      <a:pt x="243" y="225"/>
                    </a:lnTo>
                    <a:lnTo>
                      <a:pt x="262" y="232"/>
                    </a:lnTo>
                    <a:lnTo>
                      <a:pt x="379" y="268"/>
                    </a:lnTo>
                    <a:lnTo>
                      <a:pt x="262" y="230"/>
                    </a:lnTo>
                    <a:lnTo>
                      <a:pt x="248" y="198"/>
                    </a:lnTo>
                    <a:lnTo>
                      <a:pt x="264" y="203"/>
                    </a:lnTo>
                    <a:lnTo>
                      <a:pt x="251" y="185"/>
                    </a:lnTo>
                    <a:lnTo>
                      <a:pt x="268" y="192"/>
                    </a:lnTo>
                    <a:lnTo>
                      <a:pt x="322" y="281"/>
                    </a:lnTo>
                    <a:lnTo>
                      <a:pt x="264" y="183"/>
                    </a:lnTo>
                    <a:lnTo>
                      <a:pt x="264" y="159"/>
                    </a:lnTo>
                    <a:lnTo>
                      <a:pt x="281" y="170"/>
                    </a:lnTo>
                    <a:lnTo>
                      <a:pt x="317" y="221"/>
                    </a:lnTo>
                    <a:lnTo>
                      <a:pt x="273" y="155"/>
                    </a:lnTo>
                    <a:lnTo>
                      <a:pt x="268" y="134"/>
                    </a:lnTo>
                    <a:lnTo>
                      <a:pt x="281" y="144"/>
                    </a:lnTo>
                    <a:lnTo>
                      <a:pt x="324" y="185"/>
                    </a:lnTo>
                    <a:lnTo>
                      <a:pt x="426" y="208"/>
                    </a:lnTo>
                    <a:lnTo>
                      <a:pt x="322" y="182"/>
                    </a:lnTo>
                    <a:lnTo>
                      <a:pt x="284" y="137"/>
                    </a:lnTo>
                    <a:lnTo>
                      <a:pt x="278" y="109"/>
                    </a:lnTo>
                    <a:lnTo>
                      <a:pt x="295" y="122"/>
                    </a:lnTo>
                    <a:lnTo>
                      <a:pt x="287" y="96"/>
                    </a:lnTo>
                    <a:lnTo>
                      <a:pt x="354" y="165"/>
                    </a:lnTo>
                    <a:lnTo>
                      <a:pt x="290" y="93"/>
                    </a:lnTo>
                    <a:lnTo>
                      <a:pt x="284" y="73"/>
                    </a:lnTo>
                    <a:lnTo>
                      <a:pt x="305" y="88"/>
                    </a:lnTo>
                    <a:lnTo>
                      <a:pt x="302" y="57"/>
                    </a:lnTo>
                    <a:lnTo>
                      <a:pt x="327" y="72"/>
                    </a:lnTo>
                    <a:lnTo>
                      <a:pt x="420" y="127"/>
                    </a:lnTo>
                    <a:lnTo>
                      <a:pt x="327" y="70"/>
                    </a:lnTo>
                    <a:lnTo>
                      <a:pt x="317" y="39"/>
                    </a:lnTo>
                    <a:lnTo>
                      <a:pt x="330" y="46"/>
                    </a:lnTo>
                    <a:lnTo>
                      <a:pt x="322" y="24"/>
                    </a:lnTo>
                    <a:lnTo>
                      <a:pt x="336" y="30"/>
                    </a:lnTo>
                    <a:lnTo>
                      <a:pt x="339" y="12"/>
                    </a:lnTo>
                    <a:lnTo>
                      <a:pt x="336" y="5"/>
                    </a:lnTo>
                    <a:lnTo>
                      <a:pt x="33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89" name="Forme libre 66">
                <a:extLst>
                  <a:ext uri="{FF2B5EF4-FFF2-40B4-BE49-F238E27FC236}">
                    <a16:creationId xmlns:a16="http://schemas.microsoft.com/office/drawing/2014/main" id="{E03BDE97-FDAD-4994-AEFA-1DE2951AB8BD}"/>
                  </a:ext>
                </a:extLst>
              </p:cNvPr>
              <p:cNvSpPr>
                <a:spLocks/>
              </p:cNvSpPr>
              <p:nvPr/>
            </p:nvSpPr>
            <p:spPr bwMode="ltGray">
              <a:xfrm>
                <a:off x="877" y="3692"/>
                <a:ext cx="158" cy="263"/>
              </a:xfrm>
              <a:custGeom>
                <a:avLst/>
                <a:gdLst>
                  <a:gd name="T0" fmla="*/ 157 w 158"/>
                  <a:gd name="T1" fmla="*/ 94 h 263"/>
                  <a:gd name="T2" fmla="*/ 140 w 158"/>
                  <a:gd name="T3" fmla="*/ 9 h 263"/>
                  <a:gd name="T4" fmla="*/ 119 w 158"/>
                  <a:gd name="T5" fmla="*/ 1 h 263"/>
                  <a:gd name="T6" fmla="*/ 102 w 158"/>
                  <a:gd name="T7" fmla="*/ 0 h 263"/>
                  <a:gd name="T8" fmla="*/ 75 w 158"/>
                  <a:gd name="T9" fmla="*/ 3 h 263"/>
                  <a:gd name="T10" fmla="*/ 59 w 158"/>
                  <a:gd name="T11" fmla="*/ 13 h 263"/>
                  <a:gd name="T12" fmla="*/ 40 w 158"/>
                  <a:gd name="T13" fmla="*/ 26 h 263"/>
                  <a:gd name="T14" fmla="*/ 22 w 158"/>
                  <a:gd name="T15" fmla="*/ 49 h 263"/>
                  <a:gd name="T16" fmla="*/ 12 w 158"/>
                  <a:gd name="T17" fmla="*/ 82 h 263"/>
                  <a:gd name="T18" fmla="*/ 7 w 158"/>
                  <a:gd name="T19" fmla="*/ 110 h 263"/>
                  <a:gd name="T20" fmla="*/ 0 w 158"/>
                  <a:gd name="T21" fmla="*/ 149 h 263"/>
                  <a:gd name="T22" fmla="*/ 0 w 158"/>
                  <a:gd name="T23" fmla="*/ 174 h 263"/>
                  <a:gd name="T24" fmla="*/ 12 w 158"/>
                  <a:gd name="T25" fmla="*/ 209 h 263"/>
                  <a:gd name="T26" fmla="*/ 35 w 158"/>
                  <a:gd name="T27" fmla="*/ 238 h 263"/>
                  <a:gd name="T28" fmla="*/ 59 w 158"/>
                  <a:gd name="T29" fmla="*/ 262 h 263"/>
                  <a:gd name="T30" fmla="*/ 46 w 158"/>
                  <a:gd name="T31" fmla="*/ 226 h 263"/>
                  <a:gd name="T32" fmla="*/ 40 w 158"/>
                  <a:gd name="T33" fmla="*/ 193 h 263"/>
                  <a:gd name="T34" fmla="*/ 43 w 158"/>
                  <a:gd name="T35" fmla="*/ 158 h 263"/>
                  <a:gd name="T36" fmla="*/ 46 w 158"/>
                  <a:gd name="T37" fmla="*/ 128 h 263"/>
                  <a:gd name="T38" fmla="*/ 51 w 158"/>
                  <a:gd name="T39" fmla="*/ 97 h 263"/>
                  <a:gd name="T40" fmla="*/ 59 w 158"/>
                  <a:gd name="T41" fmla="*/ 70 h 263"/>
                  <a:gd name="T42" fmla="*/ 61 w 158"/>
                  <a:gd name="T43" fmla="*/ 49 h 263"/>
                  <a:gd name="T44" fmla="*/ 71 w 158"/>
                  <a:gd name="T45" fmla="*/ 27 h 263"/>
                  <a:gd name="T46" fmla="*/ 94 w 158"/>
                  <a:gd name="T47" fmla="*/ 10 h 263"/>
                  <a:gd name="T48" fmla="*/ 114 w 158"/>
                  <a:gd name="T49" fmla="*/ 11 h 263"/>
                  <a:gd name="T50" fmla="*/ 135 w 158"/>
                  <a:gd name="T51" fmla="*/ 59 h 263"/>
                  <a:gd name="T52" fmla="*/ 150 w 158"/>
                  <a:gd name="T53" fmla="*/ 70 h 263"/>
                  <a:gd name="T54" fmla="*/ 157 w 158"/>
                  <a:gd name="T55" fmla="*/ 9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 h="263">
                    <a:moveTo>
                      <a:pt x="157" y="94"/>
                    </a:moveTo>
                    <a:lnTo>
                      <a:pt x="140" y="9"/>
                    </a:lnTo>
                    <a:lnTo>
                      <a:pt x="119" y="1"/>
                    </a:lnTo>
                    <a:lnTo>
                      <a:pt x="102" y="0"/>
                    </a:lnTo>
                    <a:lnTo>
                      <a:pt x="75" y="3"/>
                    </a:lnTo>
                    <a:lnTo>
                      <a:pt x="59" y="13"/>
                    </a:lnTo>
                    <a:lnTo>
                      <a:pt x="40" y="26"/>
                    </a:lnTo>
                    <a:lnTo>
                      <a:pt x="22" y="49"/>
                    </a:lnTo>
                    <a:lnTo>
                      <a:pt x="12" y="82"/>
                    </a:lnTo>
                    <a:lnTo>
                      <a:pt x="7" y="110"/>
                    </a:lnTo>
                    <a:lnTo>
                      <a:pt x="0" y="149"/>
                    </a:lnTo>
                    <a:lnTo>
                      <a:pt x="0" y="174"/>
                    </a:lnTo>
                    <a:lnTo>
                      <a:pt x="12" y="209"/>
                    </a:lnTo>
                    <a:lnTo>
                      <a:pt x="35" y="238"/>
                    </a:lnTo>
                    <a:lnTo>
                      <a:pt x="59" y="262"/>
                    </a:lnTo>
                    <a:lnTo>
                      <a:pt x="46" y="226"/>
                    </a:lnTo>
                    <a:lnTo>
                      <a:pt x="40" y="193"/>
                    </a:lnTo>
                    <a:lnTo>
                      <a:pt x="43" y="158"/>
                    </a:lnTo>
                    <a:lnTo>
                      <a:pt x="46" y="128"/>
                    </a:lnTo>
                    <a:lnTo>
                      <a:pt x="51" y="97"/>
                    </a:lnTo>
                    <a:lnTo>
                      <a:pt x="59" y="70"/>
                    </a:lnTo>
                    <a:lnTo>
                      <a:pt x="61" y="49"/>
                    </a:lnTo>
                    <a:lnTo>
                      <a:pt x="71" y="27"/>
                    </a:lnTo>
                    <a:lnTo>
                      <a:pt x="94" y="10"/>
                    </a:lnTo>
                    <a:lnTo>
                      <a:pt x="114" y="11"/>
                    </a:lnTo>
                    <a:lnTo>
                      <a:pt x="135" y="59"/>
                    </a:lnTo>
                    <a:lnTo>
                      <a:pt x="150" y="70"/>
                    </a:lnTo>
                    <a:lnTo>
                      <a:pt x="157" y="94"/>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90" name="Forme libre 67">
                <a:extLst>
                  <a:ext uri="{FF2B5EF4-FFF2-40B4-BE49-F238E27FC236}">
                    <a16:creationId xmlns:a16="http://schemas.microsoft.com/office/drawing/2014/main" id="{50E81FBA-9ACF-FD57-4032-31C5F1289104}"/>
                  </a:ext>
                </a:extLst>
              </p:cNvPr>
              <p:cNvSpPr>
                <a:spLocks/>
              </p:cNvSpPr>
              <p:nvPr/>
            </p:nvSpPr>
            <p:spPr bwMode="ltGray">
              <a:xfrm>
                <a:off x="1002" y="3501"/>
                <a:ext cx="176" cy="322"/>
              </a:xfrm>
              <a:custGeom>
                <a:avLst/>
                <a:gdLst>
                  <a:gd name="T0" fmla="*/ 3 w 176"/>
                  <a:gd name="T1" fmla="*/ 51 h 322"/>
                  <a:gd name="T2" fmla="*/ 40 w 176"/>
                  <a:gd name="T3" fmla="*/ 0 h 322"/>
                  <a:gd name="T4" fmla="*/ 63 w 176"/>
                  <a:gd name="T5" fmla="*/ 1 h 322"/>
                  <a:gd name="T6" fmla="*/ 83 w 176"/>
                  <a:gd name="T7" fmla="*/ 4 h 322"/>
                  <a:gd name="T8" fmla="*/ 99 w 176"/>
                  <a:gd name="T9" fmla="*/ 18 h 322"/>
                  <a:gd name="T10" fmla="*/ 139 w 176"/>
                  <a:gd name="T11" fmla="*/ 59 h 322"/>
                  <a:gd name="T12" fmla="*/ 152 w 176"/>
                  <a:gd name="T13" fmla="*/ 77 h 322"/>
                  <a:gd name="T14" fmla="*/ 161 w 176"/>
                  <a:gd name="T15" fmla="*/ 96 h 322"/>
                  <a:gd name="T16" fmla="*/ 171 w 176"/>
                  <a:gd name="T17" fmla="*/ 150 h 322"/>
                  <a:gd name="T18" fmla="*/ 175 w 176"/>
                  <a:gd name="T19" fmla="*/ 167 h 322"/>
                  <a:gd name="T20" fmla="*/ 171 w 176"/>
                  <a:gd name="T21" fmla="*/ 188 h 322"/>
                  <a:gd name="T22" fmla="*/ 164 w 176"/>
                  <a:gd name="T23" fmla="*/ 210 h 322"/>
                  <a:gd name="T24" fmla="*/ 148 w 176"/>
                  <a:gd name="T25" fmla="*/ 244 h 322"/>
                  <a:gd name="T26" fmla="*/ 136 w 176"/>
                  <a:gd name="T27" fmla="*/ 267 h 322"/>
                  <a:gd name="T28" fmla="*/ 115 w 176"/>
                  <a:gd name="T29" fmla="*/ 291 h 322"/>
                  <a:gd name="T30" fmla="*/ 76 w 176"/>
                  <a:gd name="T31" fmla="*/ 321 h 322"/>
                  <a:gd name="T32" fmla="*/ 96 w 176"/>
                  <a:gd name="T33" fmla="*/ 283 h 322"/>
                  <a:gd name="T34" fmla="*/ 113 w 176"/>
                  <a:gd name="T35" fmla="*/ 249 h 322"/>
                  <a:gd name="T36" fmla="*/ 123 w 176"/>
                  <a:gd name="T37" fmla="*/ 217 h 322"/>
                  <a:gd name="T38" fmla="*/ 118 w 176"/>
                  <a:gd name="T39" fmla="*/ 188 h 322"/>
                  <a:gd name="T40" fmla="*/ 115 w 176"/>
                  <a:gd name="T41" fmla="*/ 167 h 322"/>
                  <a:gd name="T42" fmla="*/ 123 w 176"/>
                  <a:gd name="T43" fmla="*/ 141 h 322"/>
                  <a:gd name="T44" fmla="*/ 126 w 176"/>
                  <a:gd name="T45" fmla="*/ 119 h 322"/>
                  <a:gd name="T46" fmla="*/ 109 w 176"/>
                  <a:gd name="T47" fmla="*/ 77 h 322"/>
                  <a:gd name="T48" fmla="*/ 106 w 176"/>
                  <a:gd name="T49" fmla="*/ 54 h 322"/>
                  <a:gd name="T50" fmla="*/ 92 w 176"/>
                  <a:gd name="T51" fmla="*/ 37 h 322"/>
                  <a:gd name="T52" fmla="*/ 63 w 176"/>
                  <a:gd name="T53" fmla="*/ 13 h 322"/>
                  <a:gd name="T54" fmla="*/ 49 w 176"/>
                  <a:gd name="T55" fmla="*/ 32 h 322"/>
                  <a:gd name="T56" fmla="*/ 0 w 176"/>
                  <a:gd name="T57" fmla="*/ 61 h 322"/>
                  <a:gd name="T58" fmla="*/ 3 w 176"/>
                  <a:gd name="T59" fmla="*/ 5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322">
                    <a:moveTo>
                      <a:pt x="3" y="51"/>
                    </a:moveTo>
                    <a:lnTo>
                      <a:pt x="40" y="0"/>
                    </a:lnTo>
                    <a:lnTo>
                      <a:pt x="63" y="1"/>
                    </a:lnTo>
                    <a:lnTo>
                      <a:pt x="83" y="4"/>
                    </a:lnTo>
                    <a:lnTo>
                      <a:pt x="99" y="18"/>
                    </a:lnTo>
                    <a:lnTo>
                      <a:pt x="139" y="59"/>
                    </a:lnTo>
                    <a:lnTo>
                      <a:pt x="152" y="77"/>
                    </a:lnTo>
                    <a:lnTo>
                      <a:pt x="161" y="96"/>
                    </a:lnTo>
                    <a:lnTo>
                      <a:pt x="171" y="150"/>
                    </a:lnTo>
                    <a:lnTo>
                      <a:pt x="175" y="167"/>
                    </a:lnTo>
                    <a:lnTo>
                      <a:pt x="171" y="188"/>
                    </a:lnTo>
                    <a:lnTo>
                      <a:pt x="164" y="210"/>
                    </a:lnTo>
                    <a:lnTo>
                      <a:pt x="148" y="244"/>
                    </a:lnTo>
                    <a:lnTo>
                      <a:pt x="136" y="267"/>
                    </a:lnTo>
                    <a:lnTo>
                      <a:pt x="115" y="291"/>
                    </a:lnTo>
                    <a:lnTo>
                      <a:pt x="76" y="321"/>
                    </a:lnTo>
                    <a:lnTo>
                      <a:pt x="96" y="283"/>
                    </a:lnTo>
                    <a:lnTo>
                      <a:pt x="113" y="249"/>
                    </a:lnTo>
                    <a:lnTo>
                      <a:pt x="123" y="217"/>
                    </a:lnTo>
                    <a:lnTo>
                      <a:pt x="118" y="188"/>
                    </a:lnTo>
                    <a:lnTo>
                      <a:pt x="115" y="167"/>
                    </a:lnTo>
                    <a:lnTo>
                      <a:pt x="123" y="141"/>
                    </a:lnTo>
                    <a:lnTo>
                      <a:pt x="126" y="119"/>
                    </a:lnTo>
                    <a:lnTo>
                      <a:pt x="109" y="77"/>
                    </a:lnTo>
                    <a:lnTo>
                      <a:pt x="106" y="54"/>
                    </a:lnTo>
                    <a:lnTo>
                      <a:pt x="92" y="37"/>
                    </a:lnTo>
                    <a:lnTo>
                      <a:pt x="63" y="13"/>
                    </a:lnTo>
                    <a:lnTo>
                      <a:pt x="49" y="32"/>
                    </a:lnTo>
                    <a:lnTo>
                      <a:pt x="0" y="61"/>
                    </a:lnTo>
                    <a:lnTo>
                      <a:pt x="3" y="5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grpSp>
          <p:nvGrpSpPr>
            <p:cNvPr id="12" name="Groupe 111">
              <a:extLst>
                <a:ext uri="{FF2B5EF4-FFF2-40B4-BE49-F238E27FC236}">
                  <a16:creationId xmlns:a16="http://schemas.microsoft.com/office/drawing/2014/main" id="{705660AA-AC45-E2CA-A109-7A0C919BBF68}"/>
                </a:ext>
              </a:extLst>
            </p:cNvPr>
            <p:cNvGrpSpPr>
              <a:grpSpLocks/>
            </p:cNvGrpSpPr>
            <p:nvPr/>
          </p:nvGrpSpPr>
          <p:grpSpPr bwMode="auto">
            <a:xfrm>
              <a:off x="10057193" y="5283200"/>
              <a:ext cx="2032000" cy="1581150"/>
              <a:chOff x="4495" y="3328"/>
              <a:chExt cx="1280" cy="996"/>
            </a:xfrm>
          </p:grpSpPr>
          <p:grpSp>
            <p:nvGrpSpPr>
              <p:cNvPr id="13" name="Groupe 84">
                <a:extLst>
                  <a:ext uri="{FF2B5EF4-FFF2-40B4-BE49-F238E27FC236}">
                    <a16:creationId xmlns:a16="http://schemas.microsoft.com/office/drawing/2014/main" id="{34714ED9-4FFA-D197-8C73-016CA51CAE91}"/>
                  </a:ext>
                </a:extLst>
              </p:cNvPr>
              <p:cNvGrpSpPr>
                <a:grpSpLocks/>
              </p:cNvGrpSpPr>
              <p:nvPr/>
            </p:nvGrpSpPr>
            <p:grpSpPr bwMode="auto">
              <a:xfrm>
                <a:off x="4636" y="3328"/>
                <a:ext cx="1056" cy="993"/>
                <a:chOff x="4636" y="3328"/>
                <a:chExt cx="1056" cy="993"/>
              </a:xfrm>
            </p:grpSpPr>
            <p:sp>
              <p:nvSpPr>
                <p:cNvPr id="50" name="Forme libre 69">
                  <a:extLst>
                    <a:ext uri="{FF2B5EF4-FFF2-40B4-BE49-F238E27FC236}">
                      <a16:creationId xmlns:a16="http://schemas.microsoft.com/office/drawing/2014/main" id="{EAAEC555-9DBC-CA1B-FDF6-5647DF1A9ECB}"/>
                    </a:ext>
                  </a:extLst>
                </p:cNvPr>
                <p:cNvSpPr>
                  <a:spLocks/>
                </p:cNvSpPr>
                <p:nvPr/>
              </p:nvSpPr>
              <p:spPr bwMode="ltGray">
                <a:xfrm>
                  <a:off x="5544" y="3891"/>
                  <a:ext cx="148" cy="230"/>
                </a:xfrm>
                <a:custGeom>
                  <a:avLst/>
                  <a:gdLst>
                    <a:gd name="T0" fmla="*/ 0 w 148"/>
                    <a:gd name="T1" fmla="*/ 229 h 230"/>
                    <a:gd name="T2" fmla="*/ 21 w 148"/>
                    <a:gd name="T3" fmla="*/ 177 h 230"/>
                    <a:gd name="T4" fmla="*/ 40 w 148"/>
                    <a:gd name="T5" fmla="*/ 121 h 230"/>
                    <a:gd name="T6" fmla="*/ 49 w 148"/>
                    <a:gd name="T7" fmla="*/ 96 h 230"/>
                    <a:gd name="T8" fmla="*/ 62 w 148"/>
                    <a:gd name="T9" fmla="*/ 68 h 230"/>
                    <a:gd name="T10" fmla="*/ 80 w 148"/>
                    <a:gd name="T11" fmla="*/ 37 h 230"/>
                    <a:gd name="T12" fmla="*/ 94 w 148"/>
                    <a:gd name="T13" fmla="*/ 18 h 230"/>
                    <a:gd name="T14" fmla="*/ 104 w 148"/>
                    <a:gd name="T15" fmla="*/ 9 h 230"/>
                    <a:gd name="T16" fmla="*/ 118 w 148"/>
                    <a:gd name="T17" fmla="*/ 2 h 230"/>
                    <a:gd name="T18" fmla="*/ 132 w 148"/>
                    <a:gd name="T19" fmla="*/ 0 h 230"/>
                    <a:gd name="T20" fmla="*/ 139 w 148"/>
                    <a:gd name="T21" fmla="*/ 6 h 230"/>
                    <a:gd name="T22" fmla="*/ 147 w 148"/>
                    <a:gd name="T23" fmla="*/ 2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0">
                      <a:moveTo>
                        <a:pt x="0" y="229"/>
                      </a:moveTo>
                      <a:lnTo>
                        <a:pt x="21" y="177"/>
                      </a:lnTo>
                      <a:lnTo>
                        <a:pt x="40" y="121"/>
                      </a:lnTo>
                      <a:lnTo>
                        <a:pt x="49" y="96"/>
                      </a:lnTo>
                      <a:lnTo>
                        <a:pt x="62" y="68"/>
                      </a:lnTo>
                      <a:lnTo>
                        <a:pt x="80" y="37"/>
                      </a:lnTo>
                      <a:lnTo>
                        <a:pt x="94" y="18"/>
                      </a:lnTo>
                      <a:lnTo>
                        <a:pt x="104" y="9"/>
                      </a:lnTo>
                      <a:lnTo>
                        <a:pt x="118" y="2"/>
                      </a:lnTo>
                      <a:lnTo>
                        <a:pt x="132" y="0"/>
                      </a:lnTo>
                      <a:lnTo>
                        <a:pt x="139" y="6"/>
                      </a:lnTo>
                      <a:lnTo>
                        <a:pt x="147" y="21"/>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51" name="Forme libre 70">
                  <a:extLst>
                    <a:ext uri="{FF2B5EF4-FFF2-40B4-BE49-F238E27FC236}">
                      <a16:creationId xmlns:a16="http://schemas.microsoft.com/office/drawing/2014/main" id="{592948D3-851E-3A0F-2699-99E3F3E980F3}"/>
                    </a:ext>
                  </a:extLst>
                </p:cNvPr>
                <p:cNvSpPr>
                  <a:spLocks/>
                </p:cNvSpPr>
                <p:nvPr/>
              </p:nvSpPr>
              <p:spPr bwMode="ltGray">
                <a:xfrm>
                  <a:off x="5072" y="3830"/>
                  <a:ext cx="117" cy="390"/>
                </a:xfrm>
                <a:custGeom>
                  <a:avLst/>
                  <a:gdLst>
                    <a:gd name="T0" fmla="*/ 116 w 117"/>
                    <a:gd name="T1" fmla="*/ 389 h 390"/>
                    <a:gd name="T2" fmla="*/ 93 w 117"/>
                    <a:gd name="T3" fmla="*/ 156 h 390"/>
                    <a:gd name="T4" fmla="*/ 75 w 117"/>
                    <a:gd name="T5" fmla="*/ 40 h 390"/>
                    <a:gd name="T6" fmla="*/ 69 w 117"/>
                    <a:gd name="T7" fmla="*/ 16 h 390"/>
                    <a:gd name="T8" fmla="*/ 60 w 117"/>
                    <a:gd name="T9" fmla="*/ 4 h 390"/>
                    <a:gd name="T10" fmla="*/ 43 w 117"/>
                    <a:gd name="T11" fmla="*/ 0 h 390"/>
                    <a:gd name="T12" fmla="*/ 28 w 117"/>
                    <a:gd name="T13" fmla="*/ 4 h 390"/>
                    <a:gd name="T14" fmla="*/ 13 w 117"/>
                    <a:gd name="T15" fmla="*/ 17 h 390"/>
                    <a:gd name="T16" fmla="*/ 0 w 117"/>
                    <a:gd name="T17" fmla="*/ 3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90">
                      <a:moveTo>
                        <a:pt x="116" y="389"/>
                      </a:moveTo>
                      <a:lnTo>
                        <a:pt x="93" y="156"/>
                      </a:lnTo>
                      <a:lnTo>
                        <a:pt x="75" y="40"/>
                      </a:lnTo>
                      <a:lnTo>
                        <a:pt x="69" y="16"/>
                      </a:lnTo>
                      <a:lnTo>
                        <a:pt x="60" y="4"/>
                      </a:lnTo>
                      <a:lnTo>
                        <a:pt x="43" y="0"/>
                      </a:lnTo>
                      <a:lnTo>
                        <a:pt x="28" y="4"/>
                      </a:lnTo>
                      <a:lnTo>
                        <a:pt x="13" y="17"/>
                      </a:lnTo>
                      <a:lnTo>
                        <a:pt x="0" y="3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52" name="Forme libre 71">
                  <a:extLst>
                    <a:ext uri="{FF2B5EF4-FFF2-40B4-BE49-F238E27FC236}">
                      <a16:creationId xmlns:a16="http://schemas.microsoft.com/office/drawing/2014/main" id="{6CA105AE-EBB6-111F-03F4-E6F774DD2177}"/>
                    </a:ext>
                  </a:extLst>
                </p:cNvPr>
                <p:cNvSpPr>
                  <a:spLocks/>
                </p:cNvSpPr>
                <p:nvPr/>
              </p:nvSpPr>
              <p:spPr bwMode="ltGray">
                <a:xfrm>
                  <a:off x="5086" y="3328"/>
                  <a:ext cx="158" cy="988"/>
                </a:xfrm>
                <a:custGeom>
                  <a:avLst/>
                  <a:gdLst>
                    <a:gd name="T0" fmla="*/ 156 w 158"/>
                    <a:gd name="T1" fmla="*/ 987 h 988"/>
                    <a:gd name="T2" fmla="*/ 157 w 158"/>
                    <a:gd name="T3" fmla="*/ 844 h 988"/>
                    <a:gd name="T4" fmla="*/ 157 w 158"/>
                    <a:gd name="T5" fmla="*/ 778 h 988"/>
                    <a:gd name="T6" fmla="*/ 153 w 158"/>
                    <a:gd name="T7" fmla="*/ 732 h 988"/>
                    <a:gd name="T8" fmla="*/ 151 w 158"/>
                    <a:gd name="T9" fmla="*/ 676 h 988"/>
                    <a:gd name="T10" fmla="*/ 152 w 158"/>
                    <a:gd name="T11" fmla="*/ 618 h 988"/>
                    <a:gd name="T12" fmla="*/ 150 w 158"/>
                    <a:gd name="T13" fmla="*/ 569 h 988"/>
                    <a:gd name="T14" fmla="*/ 146 w 158"/>
                    <a:gd name="T15" fmla="*/ 526 h 988"/>
                    <a:gd name="T16" fmla="*/ 141 w 158"/>
                    <a:gd name="T17" fmla="*/ 448 h 988"/>
                    <a:gd name="T18" fmla="*/ 133 w 158"/>
                    <a:gd name="T19" fmla="*/ 363 h 988"/>
                    <a:gd name="T20" fmla="*/ 123 w 158"/>
                    <a:gd name="T21" fmla="*/ 277 h 988"/>
                    <a:gd name="T22" fmla="*/ 115 w 158"/>
                    <a:gd name="T23" fmla="*/ 185 h 988"/>
                    <a:gd name="T24" fmla="*/ 109 w 158"/>
                    <a:gd name="T25" fmla="*/ 131 h 988"/>
                    <a:gd name="T26" fmla="*/ 103 w 158"/>
                    <a:gd name="T27" fmla="*/ 109 h 988"/>
                    <a:gd name="T28" fmla="*/ 88 w 158"/>
                    <a:gd name="T29" fmla="*/ 72 h 988"/>
                    <a:gd name="T30" fmla="*/ 76 w 158"/>
                    <a:gd name="T31" fmla="*/ 45 h 988"/>
                    <a:gd name="T32" fmla="*/ 60 w 158"/>
                    <a:gd name="T33" fmla="*/ 23 h 988"/>
                    <a:gd name="T34" fmla="*/ 44 w 158"/>
                    <a:gd name="T35" fmla="*/ 5 h 988"/>
                    <a:gd name="T36" fmla="*/ 33 w 158"/>
                    <a:gd name="T37" fmla="*/ 0 h 988"/>
                    <a:gd name="T38" fmla="*/ 18 w 158"/>
                    <a:gd name="T39" fmla="*/ 0 h 988"/>
                    <a:gd name="T40" fmla="*/ 6 w 158"/>
                    <a:gd name="T41" fmla="*/ 5 h 988"/>
                    <a:gd name="T42" fmla="*/ 0 w 158"/>
                    <a:gd name="T43" fmla="*/ 16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988">
                      <a:moveTo>
                        <a:pt x="156" y="987"/>
                      </a:moveTo>
                      <a:lnTo>
                        <a:pt x="157" y="844"/>
                      </a:lnTo>
                      <a:lnTo>
                        <a:pt x="157" y="778"/>
                      </a:lnTo>
                      <a:lnTo>
                        <a:pt x="153" y="732"/>
                      </a:lnTo>
                      <a:lnTo>
                        <a:pt x="151" y="676"/>
                      </a:lnTo>
                      <a:lnTo>
                        <a:pt x="152" y="618"/>
                      </a:lnTo>
                      <a:lnTo>
                        <a:pt x="150" y="569"/>
                      </a:lnTo>
                      <a:lnTo>
                        <a:pt x="146" y="526"/>
                      </a:lnTo>
                      <a:lnTo>
                        <a:pt x="141" y="448"/>
                      </a:lnTo>
                      <a:lnTo>
                        <a:pt x="133" y="363"/>
                      </a:lnTo>
                      <a:lnTo>
                        <a:pt x="123" y="277"/>
                      </a:lnTo>
                      <a:lnTo>
                        <a:pt x="115" y="185"/>
                      </a:lnTo>
                      <a:lnTo>
                        <a:pt x="109" y="131"/>
                      </a:lnTo>
                      <a:lnTo>
                        <a:pt x="103" y="109"/>
                      </a:lnTo>
                      <a:lnTo>
                        <a:pt x="88" y="72"/>
                      </a:lnTo>
                      <a:lnTo>
                        <a:pt x="76" y="45"/>
                      </a:lnTo>
                      <a:lnTo>
                        <a:pt x="60" y="23"/>
                      </a:lnTo>
                      <a:lnTo>
                        <a:pt x="44" y="5"/>
                      </a:lnTo>
                      <a:lnTo>
                        <a:pt x="33" y="0"/>
                      </a:lnTo>
                      <a:lnTo>
                        <a:pt x="18" y="0"/>
                      </a:lnTo>
                      <a:lnTo>
                        <a:pt x="6" y="5"/>
                      </a:lnTo>
                      <a:lnTo>
                        <a:pt x="0" y="16"/>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53" name="Forme libre 72">
                  <a:extLst>
                    <a:ext uri="{FF2B5EF4-FFF2-40B4-BE49-F238E27FC236}">
                      <a16:creationId xmlns:a16="http://schemas.microsoft.com/office/drawing/2014/main" id="{F7F81910-7101-E27E-2953-D856F7326CC8}"/>
                    </a:ext>
                  </a:extLst>
                </p:cNvPr>
                <p:cNvSpPr>
                  <a:spLocks/>
                </p:cNvSpPr>
                <p:nvPr/>
              </p:nvSpPr>
              <p:spPr bwMode="ltGray">
                <a:xfrm>
                  <a:off x="5072" y="3692"/>
                  <a:ext cx="163" cy="317"/>
                </a:xfrm>
                <a:custGeom>
                  <a:avLst/>
                  <a:gdLst>
                    <a:gd name="T0" fmla="*/ 162 w 163"/>
                    <a:gd name="T1" fmla="*/ 316 h 317"/>
                    <a:gd name="T2" fmla="*/ 138 w 163"/>
                    <a:gd name="T3" fmla="*/ 245 h 317"/>
                    <a:gd name="T4" fmla="*/ 117 w 163"/>
                    <a:gd name="T5" fmla="*/ 167 h 317"/>
                    <a:gd name="T6" fmla="*/ 106 w 163"/>
                    <a:gd name="T7" fmla="*/ 133 h 317"/>
                    <a:gd name="T8" fmla="*/ 92 w 163"/>
                    <a:gd name="T9" fmla="*/ 94 h 317"/>
                    <a:gd name="T10" fmla="*/ 72 w 163"/>
                    <a:gd name="T11" fmla="*/ 52 h 317"/>
                    <a:gd name="T12" fmla="*/ 57 w 163"/>
                    <a:gd name="T13" fmla="*/ 26 h 317"/>
                    <a:gd name="T14" fmla="*/ 46 w 163"/>
                    <a:gd name="T15" fmla="*/ 14 h 317"/>
                    <a:gd name="T16" fmla="*/ 32 w 163"/>
                    <a:gd name="T17" fmla="*/ 4 h 317"/>
                    <a:gd name="T18" fmla="*/ 15 w 163"/>
                    <a:gd name="T19" fmla="*/ 0 h 317"/>
                    <a:gd name="T20" fmla="*/ 8 w 163"/>
                    <a:gd name="T21" fmla="*/ 9 h 317"/>
                    <a:gd name="T22" fmla="*/ 0 w 163"/>
                    <a:gd name="T23" fmla="*/ 2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17">
                      <a:moveTo>
                        <a:pt x="162" y="316"/>
                      </a:moveTo>
                      <a:lnTo>
                        <a:pt x="138" y="245"/>
                      </a:lnTo>
                      <a:lnTo>
                        <a:pt x="117" y="167"/>
                      </a:lnTo>
                      <a:lnTo>
                        <a:pt x="106" y="133"/>
                      </a:lnTo>
                      <a:lnTo>
                        <a:pt x="92" y="94"/>
                      </a:lnTo>
                      <a:lnTo>
                        <a:pt x="72" y="52"/>
                      </a:lnTo>
                      <a:lnTo>
                        <a:pt x="57" y="26"/>
                      </a:lnTo>
                      <a:lnTo>
                        <a:pt x="46" y="14"/>
                      </a:lnTo>
                      <a:lnTo>
                        <a:pt x="32" y="4"/>
                      </a:lnTo>
                      <a:lnTo>
                        <a:pt x="15" y="0"/>
                      </a:lnTo>
                      <a:lnTo>
                        <a:pt x="8" y="9"/>
                      </a:lnTo>
                      <a:lnTo>
                        <a:pt x="0" y="28"/>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54" name="Forme libre 73">
                  <a:extLst>
                    <a:ext uri="{FF2B5EF4-FFF2-40B4-BE49-F238E27FC236}">
                      <a16:creationId xmlns:a16="http://schemas.microsoft.com/office/drawing/2014/main" id="{5C2C1F9E-468A-F655-632A-056C38607718}"/>
                    </a:ext>
                  </a:extLst>
                </p:cNvPr>
                <p:cNvSpPr>
                  <a:spLocks/>
                </p:cNvSpPr>
                <p:nvPr/>
              </p:nvSpPr>
              <p:spPr bwMode="ltGray">
                <a:xfrm>
                  <a:off x="5357" y="3974"/>
                  <a:ext cx="157" cy="347"/>
                </a:xfrm>
                <a:custGeom>
                  <a:avLst/>
                  <a:gdLst>
                    <a:gd name="T0" fmla="*/ 156 w 157"/>
                    <a:gd name="T1" fmla="*/ 346 h 347"/>
                    <a:gd name="T2" fmla="*/ 133 w 157"/>
                    <a:gd name="T3" fmla="*/ 313 h 347"/>
                    <a:gd name="T4" fmla="*/ 123 w 157"/>
                    <a:gd name="T5" fmla="*/ 292 h 347"/>
                    <a:gd name="T6" fmla="*/ 117 w 157"/>
                    <a:gd name="T7" fmla="*/ 275 h 347"/>
                    <a:gd name="T8" fmla="*/ 82 w 157"/>
                    <a:gd name="T9" fmla="*/ 116 h 347"/>
                    <a:gd name="T10" fmla="*/ 64 w 157"/>
                    <a:gd name="T11" fmla="*/ 65 h 347"/>
                    <a:gd name="T12" fmla="*/ 50 w 157"/>
                    <a:gd name="T13" fmla="*/ 32 h 347"/>
                    <a:gd name="T14" fmla="*/ 39 w 157"/>
                    <a:gd name="T15" fmla="*/ 17 h 347"/>
                    <a:gd name="T16" fmla="*/ 27 w 157"/>
                    <a:gd name="T17" fmla="*/ 4 h 347"/>
                    <a:gd name="T18" fmla="*/ 13 w 157"/>
                    <a:gd name="T19" fmla="*/ 0 h 347"/>
                    <a:gd name="T20" fmla="*/ 4 w 157"/>
                    <a:gd name="T21" fmla="*/ 3 h 347"/>
                    <a:gd name="T22" fmla="*/ 0 w 157"/>
                    <a:gd name="T23"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347">
                      <a:moveTo>
                        <a:pt x="156" y="346"/>
                      </a:moveTo>
                      <a:lnTo>
                        <a:pt x="133" y="313"/>
                      </a:lnTo>
                      <a:lnTo>
                        <a:pt x="123" y="292"/>
                      </a:lnTo>
                      <a:lnTo>
                        <a:pt x="117" y="275"/>
                      </a:lnTo>
                      <a:lnTo>
                        <a:pt x="82" y="116"/>
                      </a:lnTo>
                      <a:lnTo>
                        <a:pt x="64" y="65"/>
                      </a:lnTo>
                      <a:lnTo>
                        <a:pt x="50" y="32"/>
                      </a:lnTo>
                      <a:lnTo>
                        <a:pt x="39" y="17"/>
                      </a:lnTo>
                      <a:lnTo>
                        <a:pt x="27" y="4"/>
                      </a:lnTo>
                      <a:lnTo>
                        <a:pt x="13" y="0"/>
                      </a:lnTo>
                      <a:lnTo>
                        <a:pt x="4" y="3"/>
                      </a:lnTo>
                      <a:lnTo>
                        <a:pt x="0" y="2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55" name="Forme libre 74">
                  <a:extLst>
                    <a:ext uri="{FF2B5EF4-FFF2-40B4-BE49-F238E27FC236}">
                      <a16:creationId xmlns:a16="http://schemas.microsoft.com/office/drawing/2014/main" id="{A63687BF-629D-456B-FD36-57F34CFBA100}"/>
                    </a:ext>
                  </a:extLst>
                </p:cNvPr>
                <p:cNvSpPr>
                  <a:spLocks/>
                </p:cNvSpPr>
                <p:nvPr/>
              </p:nvSpPr>
              <p:spPr bwMode="ltGray">
                <a:xfrm>
                  <a:off x="4948" y="3692"/>
                  <a:ext cx="340" cy="526"/>
                </a:xfrm>
                <a:custGeom>
                  <a:avLst/>
                  <a:gdLst>
                    <a:gd name="T0" fmla="*/ 339 w 340"/>
                    <a:gd name="T1" fmla="*/ 525 h 526"/>
                    <a:gd name="T2" fmla="*/ 329 w 340"/>
                    <a:gd name="T3" fmla="*/ 483 h 526"/>
                    <a:gd name="T4" fmla="*/ 222 w 340"/>
                    <a:gd name="T5" fmla="*/ 198 h 526"/>
                    <a:gd name="T6" fmla="*/ 175 w 340"/>
                    <a:gd name="T7" fmla="*/ 110 h 526"/>
                    <a:gd name="T8" fmla="*/ 161 w 340"/>
                    <a:gd name="T9" fmla="*/ 80 h 526"/>
                    <a:gd name="T10" fmla="*/ 143 w 340"/>
                    <a:gd name="T11" fmla="*/ 47 h 526"/>
                    <a:gd name="T12" fmla="*/ 121 w 340"/>
                    <a:gd name="T13" fmla="*/ 23 h 526"/>
                    <a:gd name="T14" fmla="*/ 102 w 340"/>
                    <a:gd name="T15" fmla="*/ 9 h 526"/>
                    <a:gd name="T16" fmla="*/ 77 w 340"/>
                    <a:gd name="T17" fmla="*/ 0 h 526"/>
                    <a:gd name="T18" fmla="*/ 53 w 340"/>
                    <a:gd name="T19" fmla="*/ 0 h 526"/>
                    <a:gd name="T20" fmla="*/ 35 w 340"/>
                    <a:gd name="T21" fmla="*/ 9 h 526"/>
                    <a:gd name="T22" fmla="*/ 0 w 340"/>
                    <a:gd name="T23" fmla="*/ 5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0" h="526">
                      <a:moveTo>
                        <a:pt x="339" y="525"/>
                      </a:moveTo>
                      <a:lnTo>
                        <a:pt x="329" y="483"/>
                      </a:lnTo>
                      <a:lnTo>
                        <a:pt x="222" y="198"/>
                      </a:lnTo>
                      <a:lnTo>
                        <a:pt x="175" y="110"/>
                      </a:lnTo>
                      <a:lnTo>
                        <a:pt x="161" y="80"/>
                      </a:lnTo>
                      <a:lnTo>
                        <a:pt x="143" y="47"/>
                      </a:lnTo>
                      <a:lnTo>
                        <a:pt x="121" y="23"/>
                      </a:lnTo>
                      <a:lnTo>
                        <a:pt x="102" y="9"/>
                      </a:lnTo>
                      <a:lnTo>
                        <a:pt x="77" y="0"/>
                      </a:lnTo>
                      <a:lnTo>
                        <a:pt x="53" y="0"/>
                      </a:lnTo>
                      <a:lnTo>
                        <a:pt x="35" y="9"/>
                      </a:lnTo>
                      <a:lnTo>
                        <a:pt x="0" y="5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56" name="Forme libre 75">
                  <a:extLst>
                    <a:ext uri="{FF2B5EF4-FFF2-40B4-BE49-F238E27FC236}">
                      <a16:creationId xmlns:a16="http://schemas.microsoft.com/office/drawing/2014/main" id="{E4238F32-E213-0FB7-651C-028B514AF5C6}"/>
                    </a:ext>
                  </a:extLst>
                </p:cNvPr>
                <p:cNvSpPr>
                  <a:spLocks/>
                </p:cNvSpPr>
                <p:nvPr/>
              </p:nvSpPr>
              <p:spPr bwMode="ltGray">
                <a:xfrm>
                  <a:off x="5183" y="3343"/>
                  <a:ext cx="338" cy="870"/>
                </a:xfrm>
                <a:custGeom>
                  <a:avLst/>
                  <a:gdLst>
                    <a:gd name="T0" fmla="*/ 0 w 338"/>
                    <a:gd name="T1" fmla="*/ 869 h 870"/>
                    <a:gd name="T2" fmla="*/ 89 w 338"/>
                    <a:gd name="T3" fmla="*/ 622 h 870"/>
                    <a:gd name="T4" fmla="*/ 137 w 338"/>
                    <a:gd name="T5" fmla="*/ 499 h 870"/>
                    <a:gd name="T6" fmla="*/ 179 w 338"/>
                    <a:gd name="T7" fmla="*/ 381 h 870"/>
                    <a:gd name="T8" fmla="*/ 205 w 338"/>
                    <a:gd name="T9" fmla="*/ 299 h 870"/>
                    <a:gd name="T10" fmla="*/ 217 w 338"/>
                    <a:gd name="T11" fmla="*/ 256 h 870"/>
                    <a:gd name="T12" fmla="*/ 225 w 338"/>
                    <a:gd name="T13" fmla="*/ 209 h 870"/>
                    <a:gd name="T14" fmla="*/ 235 w 338"/>
                    <a:gd name="T15" fmla="*/ 166 h 870"/>
                    <a:gd name="T16" fmla="*/ 251 w 338"/>
                    <a:gd name="T17" fmla="*/ 114 h 870"/>
                    <a:gd name="T18" fmla="*/ 269 w 338"/>
                    <a:gd name="T19" fmla="*/ 68 h 870"/>
                    <a:gd name="T20" fmla="*/ 292 w 338"/>
                    <a:gd name="T21" fmla="*/ 27 h 870"/>
                    <a:gd name="T22" fmla="*/ 309 w 338"/>
                    <a:gd name="T23" fmla="*/ 2 h 870"/>
                    <a:gd name="T24" fmla="*/ 320 w 338"/>
                    <a:gd name="T25" fmla="*/ 0 h 870"/>
                    <a:gd name="T26" fmla="*/ 331 w 338"/>
                    <a:gd name="T27" fmla="*/ 12 h 870"/>
                    <a:gd name="T28" fmla="*/ 337 w 338"/>
                    <a:gd name="T29" fmla="*/ 58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8" h="870">
                      <a:moveTo>
                        <a:pt x="0" y="869"/>
                      </a:moveTo>
                      <a:lnTo>
                        <a:pt x="89" y="622"/>
                      </a:lnTo>
                      <a:lnTo>
                        <a:pt x="137" y="499"/>
                      </a:lnTo>
                      <a:lnTo>
                        <a:pt x="179" y="381"/>
                      </a:lnTo>
                      <a:lnTo>
                        <a:pt x="205" y="299"/>
                      </a:lnTo>
                      <a:lnTo>
                        <a:pt x="217" y="256"/>
                      </a:lnTo>
                      <a:lnTo>
                        <a:pt x="225" y="209"/>
                      </a:lnTo>
                      <a:lnTo>
                        <a:pt x="235" y="166"/>
                      </a:lnTo>
                      <a:lnTo>
                        <a:pt x="251" y="114"/>
                      </a:lnTo>
                      <a:lnTo>
                        <a:pt x="269" y="68"/>
                      </a:lnTo>
                      <a:lnTo>
                        <a:pt x="292" y="27"/>
                      </a:lnTo>
                      <a:lnTo>
                        <a:pt x="309" y="2"/>
                      </a:lnTo>
                      <a:lnTo>
                        <a:pt x="320" y="0"/>
                      </a:lnTo>
                      <a:lnTo>
                        <a:pt x="331" y="12"/>
                      </a:lnTo>
                      <a:lnTo>
                        <a:pt x="337" y="5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57" name="Forme libre 76">
                  <a:extLst>
                    <a:ext uri="{FF2B5EF4-FFF2-40B4-BE49-F238E27FC236}">
                      <a16:creationId xmlns:a16="http://schemas.microsoft.com/office/drawing/2014/main" id="{C5A25D0C-6C84-3D29-BB64-132D5744514B}"/>
                    </a:ext>
                  </a:extLst>
                </p:cNvPr>
                <p:cNvSpPr>
                  <a:spLocks/>
                </p:cNvSpPr>
                <p:nvPr/>
              </p:nvSpPr>
              <p:spPr bwMode="ltGray">
                <a:xfrm>
                  <a:off x="5266" y="3703"/>
                  <a:ext cx="248" cy="299"/>
                </a:xfrm>
                <a:custGeom>
                  <a:avLst/>
                  <a:gdLst>
                    <a:gd name="T0" fmla="*/ 0 w 248"/>
                    <a:gd name="T1" fmla="*/ 298 h 299"/>
                    <a:gd name="T2" fmla="*/ 46 w 248"/>
                    <a:gd name="T3" fmla="*/ 233 h 299"/>
                    <a:gd name="T4" fmla="*/ 75 w 248"/>
                    <a:gd name="T5" fmla="*/ 159 h 299"/>
                    <a:gd name="T6" fmla="*/ 90 w 248"/>
                    <a:gd name="T7" fmla="*/ 126 h 299"/>
                    <a:gd name="T8" fmla="*/ 111 w 248"/>
                    <a:gd name="T9" fmla="*/ 87 h 299"/>
                    <a:gd name="T10" fmla="*/ 140 w 248"/>
                    <a:gd name="T11" fmla="*/ 47 h 299"/>
                    <a:gd name="T12" fmla="*/ 161 w 248"/>
                    <a:gd name="T13" fmla="*/ 23 h 299"/>
                    <a:gd name="T14" fmla="*/ 176 w 248"/>
                    <a:gd name="T15" fmla="*/ 11 h 299"/>
                    <a:gd name="T16" fmla="*/ 199 w 248"/>
                    <a:gd name="T17" fmla="*/ 1 h 299"/>
                    <a:gd name="T18" fmla="*/ 223 w 248"/>
                    <a:gd name="T19" fmla="*/ 0 h 299"/>
                    <a:gd name="T20" fmla="*/ 233 w 248"/>
                    <a:gd name="T21" fmla="*/ 14 h 299"/>
                    <a:gd name="T22" fmla="*/ 247 w 248"/>
                    <a:gd name="T2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299">
                      <a:moveTo>
                        <a:pt x="0" y="298"/>
                      </a:moveTo>
                      <a:lnTo>
                        <a:pt x="46" y="233"/>
                      </a:lnTo>
                      <a:lnTo>
                        <a:pt x="75" y="159"/>
                      </a:lnTo>
                      <a:lnTo>
                        <a:pt x="90" y="126"/>
                      </a:lnTo>
                      <a:lnTo>
                        <a:pt x="111" y="87"/>
                      </a:lnTo>
                      <a:lnTo>
                        <a:pt x="140" y="47"/>
                      </a:lnTo>
                      <a:lnTo>
                        <a:pt x="161" y="23"/>
                      </a:lnTo>
                      <a:lnTo>
                        <a:pt x="176" y="11"/>
                      </a:lnTo>
                      <a:lnTo>
                        <a:pt x="199" y="1"/>
                      </a:lnTo>
                      <a:lnTo>
                        <a:pt x="223" y="0"/>
                      </a:lnTo>
                      <a:lnTo>
                        <a:pt x="233" y="14"/>
                      </a:lnTo>
                      <a:lnTo>
                        <a:pt x="247" y="36"/>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58" name="Forme libre 77">
                  <a:extLst>
                    <a:ext uri="{FF2B5EF4-FFF2-40B4-BE49-F238E27FC236}">
                      <a16:creationId xmlns:a16="http://schemas.microsoft.com/office/drawing/2014/main" id="{3F31F3FD-54F3-A8E4-55C7-2CE3A61F0183}"/>
                    </a:ext>
                  </a:extLst>
                </p:cNvPr>
                <p:cNvSpPr>
                  <a:spLocks/>
                </p:cNvSpPr>
                <p:nvPr/>
              </p:nvSpPr>
              <p:spPr bwMode="ltGray">
                <a:xfrm>
                  <a:off x="5164" y="3809"/>
                  <a:ext cx="119" cy="146"/>
                </a:xfrm>
                <a:custGeom>
                  <a:avLst/>
                  <a:gdLst>
                    <a:gd name="T0" fmla="*/ 0 w 119"/>
                    <a:gd name="T1" fmla="*/ 0 h 146"/>
                    <a:gd name="T2" fmla="*/ 19 w 119"/>
                    <a:gd name="T3" fmla="*/ 9 h 146"/>
                    <a:gd name="T4" fmla="*/ 44 w 119"/>
                    <a:gd name="T5" fmla="*/ 19 h 146"/>
                    <a:gd name="T6" fmla="*/ 65 w 119"/>
                    <a:gd name="T7" fmla="*/ 40 h 146"/>
                    <a:gd name="T8" fmla="*/ 85 w 119"/>
                    <a:gd name="T9" fmla="*/ 57 h 146"/>
                    <a:gd name="T10" fmla="*/ 101 w 119"/>
                    <a:gd name="T11" fmla="*/ 75 h 146"/>
                    <a:gd name="T12" fmla="*/ 109 w 119"/>
                    <a:gd name="T13" fmla="*/ 91 h 146"/>
                    <a:gd name="T14" fmla="*/ 115 w 119"/>
                    <a:gd name="T15" fmla="*/ 105 h 146"/>
                    <a:gd name="T16" fmla="*/ 118 w 119"/>
                    <a:gd name="T17" fmla="*/ 125 h 146"/>
                    <a:gd name="T18" fmla="*/ 118 w 119"/>
                    <a:gd name="T19"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46">
                      <a:moveTo>
                        <a:pt x="0" y="0"/>
                      </a:moveTo>
                      <a:lnTo>
                        <a:pt x="19" y="9"/>
                      </a:lnTo>
                      <a:lnTo>
                        <a:pt x="44" y="19"/>
                      </a:lnTo>
                      <a:lnTo>
                        <a:pt x="65" y="40"/>
                      </a:lnTo>
                      <a:lnTo>
                        <a:pt x="85" y="57"/>
                      </a:lnTo>
                      <a:lnTo>
                        <a:pt x="101" y="75"/>
                      </a:lnTo>
                      <a:lnTo>
                        <a:pt x="109" y="91"/>
                      </a:lnTo>
                      <a:lnTo>
                        <a:pt x="115" y="105"/>
                      </a:lnTo>
                      <a:lnTo>
                        <a:pt x="118" y="125"/>
                      </a:lnTo>
                      <a:lnTo>
                        <a:pt x="118" y="145"/>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59" name="Forme libre 78">
                  <a:extLst>
                    <a:ext uri="{FF2B5EF4-FFF2-40B4-BE49-F238E27FC236}">
                      <a16:creationId xmlns:a16="http://schemas.microsoft.com/office/drawing/2014/main" id="{34F9AA54-AF08-50C0-04EF-0757169A4380}"/>
                    </a:ext>
                  </a:extLst>
                </p:cNvPr>
                <p:cNvSpPr>
                  <a:spLocks/>
                </p:cNvSpPr>
                <p:nvPr/>
              </p:nvSpPr>
              <p:spPr bwMode="ltGray">
                <a:xfrm>
                  <a:off x="5545" y="3616"/>
                  <a:ext cx="100" cy="574"/>
                </a:xfrm>
                <a:custGeom>
                  <a:avLst/>
                  <a:gdLst>
                    <a:gd name="T0" fmla="*/ 0 w 100"/>
                    <a:gd name="T1" fmla="*/ 573 h 574"/>
                    <a:gd name="T2" fmla="*/ 0 w 100"/>
                    <a:gd name="T3" fmla="*/ 519 h 574"/>
                    <a:gd name="T4" fmla="*/ 0 w 100"/>
                    <a:gd name="T5" fmla="*/ 479 h 574"/>
                    <a:gd name="T6" fmla="*/ 2 w 100"/>
                    <a:gd name="T7" fmla="*/ 450 h 574"/>
                    <a:gd name="T8" fmla="*/ 3 w 100"/>
                    <a:gd name="T9" fmla="*/ 416 h 574"/>
                    <a:gd name="T10" fmla="*/ 3 w 100"/>
                    <a:gd name="T11" fmla="*/ 380 h 574"/>
                    <a:gd name="T12" fmla="*/ 4 w 100"/>
                    <a:gd name="T13" fmla="*/ 351 h 574"/>
                    <a:gd name="T14" fmla="*/ 6 w 100"/>
                    <a:gd name="T15" fmla="*/ 323 h 574"/>
                    <a:gd name="T16" fmla="*/ 9 w 100"/>
                    <a:gd name="T17" fmla="*/ 276 h 574"/>
                    <a:gd name="T18" fmla="*/ 14 w 100"/>
                    <a:gd name="T19" fmla="*/ 223 h 574"/>
                    <a:gd name="T20" fmla="*/ 21 w 100"/>
                    <a:gd name="T21" fmla="*/ 170 h 574"/>
                    <a:gd name="T22" fmla="*/ 26 w 100"/>
                    <a:gd name="T23" fmla="*/ 114 h 574"/>
                    <a:gd name="T24" fmla="*/ 30 w 100"/>
                    <a:gd name="T25" fmla="*/ 80 h 574"/>
                    <a:gd name="T26" fmla="*/ 33 w 100"/>
                    <a:gd name="T27" fmla="*/ 67 h 574"/>
                    <a:gd name="T28" fmla="*/ 42 w 100"/>
                    <a:gd name="T29" fmla="*/ 44 h 574"/>
                    <a:gd name="T30" fmla="*/ 51 w 100"/>
                    <a:gd name="T31" fmla="*/ 28 h 574"/>
                    <a:gd name="T32" fmla="*/ 61 w 100"/>
                    <a:gd name="T33" fmla="*/ 14 h 574"/>
                    <a:gd name="T34" fmla="*/ 71 w 100"/>
                    <a:gd name="T35" fmla="*/ 3 h 574"/>
                    <a:gd name="T36" fmla="*/ 77 w 100"/>
                    <a:gd name="T37" fmla="*/ 0 h 574"/>
                    <a:gd name="T38" fmla="*/ 87 w 100"/>
                    <a:gd name="T39" fmla="*/ 0 h 574"/>
                    <a:gd name="T40" fmla="*/ 95 w 100"/>
                    <a:gd name="T41" fmla="*/ 4 h 574"/>
                    <a:gd name="T42" fmla="*/ 99 w 100"/>
                    <a:gd name="T43" fmla="*/ 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574">
                      <a:moveTo>
                        <a:pt x="0" y="573"/>
                      </a:moveTo>
                      <a:lnTo>
                        <a:pt x="0" y="519"/>
                      </a:lnTo>
                      <a:lnTo>
                        <a:pt x="0" y="479"/>
                      </a:lnTo>
                      <a:lnTo>
                        <a:pt x="2" y="450"/>
                      </a:lnTo>
                      <a:lnTo>
                        <a:pt x="3" y="416"/>
                      </a:lnTo>
                      <a:lnTo>
                        <a:pt x="3" y="380"/>
                      </a:lnTo>
                      <a:lnTo>
                        <a:pt x="4" y="351"/>
                      </a:lnTo>
                      <a:lnTo>
                        <a:pt x="6" y="323"/>
                      </a:lnTo>
                      <a:lnTo>
                        <a:pt x="9" y="276"/>
                      </a:lnTo>
                      <a:lnTo>
                        <a:pt x="14" y="223"/>
                      </a:lnTo>
                      <a:lnTo>
                        <a:pt x="21" y="170"/>
                      </a:lnTo>
                      <a:lnTo>
                        <a:pt x="26" y="114"/>
                      </a:lnTo>
                      <a:lnTo>
                        <a:pt x="30" y="80"/>
                      </a:lnTo>
                      <a:lnTo>
                        <a:pt x="33" y="67"/>
                      </a:lnTo>
                      <a:lnTo>
                        <a:pt x="42" y="44"/>
                      </a:lnTo>
                      <a:lnTo>
                        <a:pt x="51" y="28"/>
                      </a:lnTo>
                      <a:lnTo>
                        <a:pt x="61" y="14"/>
                      </a:lnTo>
                      <a:lnTo>
                        <a:pt x="71" y="3"/>
                      </a:lnTo>
                      <a:lnTo>
                        <a:pt x="77" y="0"/>
                      </a:lnTo>
                      <a:lnTo>
                        <a:pt x="87" y="0"/>
                      </a:lnTo>
                      <a:lnTo>
                        <a:pt x="95" y="4"/>
                      </a:lnTo>
                      <a:lnTo>
                        <a:pt x="99" y="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60" name="Forme libre 79">
                  <a:extLst>
                    <a:ext uri="{FF2B5EF4-FFF2-40B4-BE49-F238E27FC236}">
                      <a16:creationId xmlns:a16="http://schemas.microsoft.com/office/drawing/2014/main" id="{73D9A68F-156E-80A3-D364-55EDBBF8C431}"/>
                    </a:ext>
                  </a:extLst>
                </p:cNvPr>
                <p:cNvSpPr>
                  <a:spLocks/>
                </p:cNvSpPr>
                <p:nvPr/>
              </p:nvSpPr>
              <p:spPr bwMode="ltGray">
                <a:xfrm>
                  <a:off x="5433" y="3986"/>
                  <a:ext cx="124" cy="161"/>
                </a:xfrm>
                <a:custGeom>
                  <a:avLst/>
                  <a:gdLst>
                    <a:gd name="T0" fmla="*/ 123 w 124"/>
                    <a:gd name="T1" fmla="*/ 160 h 161"/>
                    <a:gd name="T2" fmla="*/ 104 w 124"/>
                    <a:gd name="T3" fmla="*/ 124 h 161"/>
                    <a:gd name="T4" fmla="*/ 89 w 124"/>
                    <a:gd name="T5" fmla="*/ 84 h 161"/>
                    <a:gd name="T6" fmla="*/ 81 w 124"/>
                    <a:gd name="T7" fmla="*/ 67 h 161"/>
                    <a:gd name="T8" fmla="*/ 70 w 124"/>
                    <a:gd name="T9" fmla="*/ 47 h 161"/>
                    <a:gd name="T10" fmla="*/ 55 w 124"/>
                    <a:gd name="T11" fmla="*/ 26 h 161"/>
                    <a:gd name="T12" fmla="*/ 44 w 124"/>
                    <a:gd name="T13" fmla="*/ 13 h 161"/>
                    <a:gd name="T14" fmla="*/ 35 w 124"/>
                    <a:gd name="T15" fmla="*/ 7 h 161"/>
                    <a:gd name="T16" fmla="*/ 24 w 124"/>
                    <a:gd name="T17" fmla="*/ 1 h 161"/>
                    <a:gd name="T18" fmla="*/ 11 w 124"/>
                    <a:gd name="T19" fmla="*/ 0 h 161"/>
                    <a:gd name="T20" fmla="*/ 5 w 124"/>
                    <a:gd name="T21" fmla="*/ 4 h 161"/>
                    <a:gd name="T22" fmla="*/ 0 w 124"/>
                    <a:gd name="T23" fmla="*/ 1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61">
                      <a:moveTo>
                        <a:pt x="123" y="160"/>
                      </a:moveTo>
                      <a:lnTo>
                        <a:pt x="104" y="124"/>
                      </a:lnTo>
                      <a:lnTo>
                        <a:pt x="89" y="84"/>
                      </a:lnTo>
                      <a:lnTo>
                        <a:pt x="81" y="67"/>
                      </a:lnTo>
                      <a:lnTo>
                        <a:pt x="70" y="47"/>
                      </a:lnTo>
                      <a:lnTo>
                        <a:pt x="55" y="26"/>
                      </a:lnTo>
                      <a:lnTo>
                        <a:pt x="44" y="13"/>
                      </a:lnTo>
                      <a:lnTo>
                        <a:pt x="35" y="7"/>
                      </a:lnTo>
                      <a:lnTo>
                        <a:pt x="24" y="1"/>
                      </a:lnTo>
                      <a:lnTo>
                        <a:pt x="11" y="0"/>
                      </a:lnTo>
                      <a:lnTo>
                        <a:pt x="5" y="4"/>
                      </a:lnTo>
                      <a:lnTo>
                        <a:pt x="0" y="14"/>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61" name="Forme libre 80">
                  <a:extLst>
                    <a:ext uri="{FF2B5EF4-FFF2-40B4-BE49-F238E27FC236}">
                      <a16:creationId xmlns:a16="http://schemas.microsoft.com/office/drawing/2014/main" id="{4820E132-6D05-B5EC-651A-CC4B912A499D}"/>
                    </a:ext>
                  </a:extLst>
                </p:cNvPr>
                <p:cNvSpPr>
                  <a:spLocks/>
                </p:cNvSpPr>
                <p:nvPr/>
              </p:nvSpPr>
              <p:spPr bwMode="ltGray">
                <a:xfrm>
                  <a:off x="5472" y="3794"/>
                  <a:ext cx="84" cy="400"/>
                </a:xfrm>
                <a:custGeom>
                  <a:avLst/>
                  <a:gdLst>
                    <a:gd name="T0" fmla="*/ 82 w 84"/>
                    <a:gd name="T1" fmla="*/ 399 h 400"/>
                    <a:gd name="T2" fmla="*/ 83 w 84"/>
                    <a:gd name="T3" fmla="*/ 361 h 400"/>
                    <a:gd name="T4" fmla="*/ 83 w 84"/>
                    <a:gd name="T5" fmla="*/ 333 h 400"/>
                    <a:gd name="T6" fmla="*/ 81 w 84"/>
                    <a:gd name="T7" fmla="*/ 314 h 400"/>
                    <a:gd name="T8" fmla="*/ 80 w 84"/>
                    <a:gd name="T9" fmla="*/ 289 h 400"/>
                    <a:gd name="T10" fmla="*/ 80 w 84"/>
                    <a:gd name="T11" fmla="*/ 264 h 400"/>
                    <a:gd name="T12" fmla="*/ 79 w 84"/>
                    <a:gd name="T13" fmla="*/ 244 h 400"/>
                    <a:gd name="T14" fmla="*/ 77 w 84"/>
                    <a:gd name="T15" fmla="*/ 225 h 400"/>
                    <a:gd name="T16" fmla="*/ 74 w 84"/>
                    <a:gd name="T17" fmla="*/ 191 h 400"/>
                    <a:gd name="T18" fmla="*/ 70 w 84"/>
                    <a:gd name="T19" fmla="*/ 155 h 400"/>
                    <a:gd name="T20" fmla="*/ 65 w 84"/>
                    <a:gd name="T21" fmla="*/ 119 h 400"/>
                    <a:gd name="T22" fmla="*/ 61 w 84"/>
                    <a:gd name="T23" fmla="*/ 79 h 400"/>
                    <a:gd name="T24" fmla="*/ 57 w 84"/>
                    <a:gd name="T25" fmla="*/ 55 h 400"/>
                    <a:gd name="T26" fmla="*/ 54 w 84"/>
                    <a:gd name="T27" fmla="*/ 46 h 400"/>
                    <a:gd name="T28" fmla="*/ 47 w 84"/>
                    <a:gd name="T29" fmla="*/ 31 h 400"/>
                    <a:gd name="T30" fmla="*/ 39 w 84"/>
                    <a:gd name="T31" fmla="*/ 19 h 400"/>
                    <a:gd name="T32" fmla="*/ 31 w 84"/>
                    <a:gd name="T33" fmla="*/ 10 h 400"/>
                    <a:gd name="T34" fmla="*/ 23 w 84"/>
                    <a:gd name="T35" fmla="*/ 2 h 400"/>
                    <a:gd name="T36" fmla="*/ 17 w 84"/>
                    <a:gd name="T37" fmla="*/ 0 h 400"/>
                    <a:gd name="T38" fmla="*/ 9 w 84"/>
                    <a:gd name="T39" fmla="*/ 0 h 400"/>
                    <a:gd name="T40" fmla="*/ 2 w 84"/>
                    <a:gd name="T41" fmla="*/ 3 h 400"/>
                    <a:gd name="T42" fmla="*/ 0 w 84"/>
                    <a:gd name="T43" fmla="*/ 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400">
                      <a:moveTo>
                        <a:pt x="82" y="399"/>
                      </a:moveTo>
                      <a:lnTo>
                        <a:pt x="83" y="361"/>
                      </a:lnTo>
                      <a:lnTo>
                        <a:pt x="83" y="333"/>
                      </a:lnTo>
                      <a:lnTo>
                        <a:pt x="81" y="314"/>
                      </a:lnTo>
                      <a:lnTo>
                        <a:pt x="80" y="289"/>
                      </a:lnTo>
                      <a:lnTo>
                        <a:pt x="80" y="264"/>
                      </a:lnTo>
                      <a:lnTo>
                        <a:pt x="79" y="244"/>
                      </a:lnTo>
                      <a:lnTo>
                        <a:pt x="77" y="225"/>
                      </a:lnTo>
                      <a:lnTo>
                        <a:pt x="74" y="191"/>
                      </a:lnTo>
                      <a:lnTo>
                        <a:pt x="70" y="155"/>
                      </a:lnTo>
                      <a:lnTo>
                        <a:pt x="65" y="119"/>
                      </a:lnTo>
                      <a:lnTo>
                        <a:pt x="61" y="79"/>
                      </a:lnTo>
                      <a:lnTo>
                        <a:pt x="57" y="55"/>
                      </a:lnTo>
                      <a:lnTo>
                        <a:pt x="54" y="46"/>
                      </a:lnTo>
                      <a:lnTo>
                        <a:pt x="47" y="31"/>
                      </a:lnTo>
                      <a:lnTo>
                        <a:pt x="39" y="19"/>
                      </a:lnTo>
                      <a:lnTo>
                        <a:pt x="31" y="10"/>
                      </a:lnTo>
                      <a:lnTo>
                        <a:pt x="23" y="2"/>
                      </a:lnTo>
                      <a:lnTo>
                        <a:pt x="17" y="0"/>
                      </a:lnTo>
                      <a:lnTo>
                        <a:pt x="9" y="0"/>
                      </a:lnTo>
                      <a:lnTo>
                        <a:pt x="2" y="3"/>
                      </a:lnTo>
                      <a:lnTo>
                        <a:pt x="0" y="6"/>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62" name="Forme libre 81">
                  <a:extLst>
                    <a:ext uri="{FF2B5EF4-FFF2-40B4-BE49-F238E27FC236}">
                      <a16:creationId xmlns:a16="http://schemas.microsoft.com/office/drawing/2014/main" id="{8707796A-242F-33A3-C757-FCAC87985E71}"/>
                    </a:ext>
                  </a:extLst>
                </p:cNvPr>
                <p:cNvSpPr>
                  <a:spLocks/>
                </p:cNvSpPr>
                <p:nvPr/>
              </p:nvSpPr>
              <p:spPr bwMode="ltGray">
                <a:xfrm>
                  <a:off x="5547" y="4043"/>
                  <a:ext cx="131" cy="151"/>
                </a:xfrm>
                <a:custGeom>
                  <a:avLst/>
                  <a:gdLst>
                    <a:gd name="T0" fmla="*/ 0 w 131"/>
                    <a:gd name="T1" fmla="*/ 150 h 151"/>
                    <a:gd name="T2" fmla="*/ 19 w 131"/>
                    <a:gd name="T3" fmla="*/ 135 h 151"/>
                    <a:gd name="T4" fmla="*/ 26 w 131"/>
                    <a:gd name="T5" fmla="*/ 126 h 151"/>
                    <a:gd name="T6" fmla="*/ 32 w 131"/>
                    <a:gd name="T7" fmla="*/ 119 h 151"/>
                    <a:gd name="T8" fmla="*/ 60 w 131"/>
                    <a:gd name="T9" fmla="*/ 50 h 151"/>
                    <a:gd name="T10" fmla="*/ 76 w 131"/>
                    <a:gd name="T11" fmla="*/ 28 h 151"/>
                    <a:gd name="T12" fmla="*/ 87 w 131"/>
                    <a:gd name="T13" fmla="*/ 14 h 151"/>
                    <a:gd name="T14" fmla="*/ 96 w 131"/>
                    <a:gd name="T15" fmla="*/ 7 h 151"/>
                    <a:gd name="T16" fmla="*/ 107 w 131"/>
                    <a:gd name="T17" fmla="*/ 2 h 151"/>
                    <a:gd name="T18" fmla="*/ 118 w 131"/>
                    <a:gd name="T19" fmla="*/ 0 h 151"/>
                    <a:gd name="T20" fmla="*/ 125 w 131"/>
                    <a:gd name="T21" fmla="*/ 1 h 151"/>
                    <a:gd name="T22" fmla="*/ 130 w 131"/>
                    <a:gd name="T23" fmla="*/ 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151">
                      <a:moveTo>
                        <a:pt x="0" y="150"/>
                      </a:moveTo>
                      <a:lnTo>
                        <a:pt x="19" y="135"/>
                      </a:lnTo>
                      <a:lnTo>
                        <a:pt x="26" y="126"/>
                      </a:lnTo>
                      <a:lnTo>
                        <a:pt x="32" y="119"/>
                      </a:lnTo>
                      <a:lnTo>
                        <a:pt x="60" y="50"/>
                      </a:lnTo>
                      <a:lnTo>
                        <a:pt x="76" y="28"/>
                      </a:lnTo>
                      <a:lnTo>
                        <a:pt x="87" y="14"/>
                      </a:lnTo>
                      <a:lnTo>
                        <a:pt x="96" y="7"/>
                      </a:lnTo>
                      <a:lnTo>
                        <a:pt x="107" y="2"/>
                      </a:lnTo>
                      <a:lnTo>
                        <a:pt x="118" y="0"/>
                      </a:lnTo>
                      <a:lnTo>
                        <a:pt x="125" y="1"/>
                      </a:lnTo>
                      <a:lnTo>
                        <a:pt x="130" y="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63" name="Forme libre 82">
                  <a:extLst>
                    <a:ext uri="{FF2B5EF4-FFF2-40B4-BE49-F238E27FC236}">
                      <a16:creationId xmlns:a16="http://schemas.microsoft.com/office/drawing/2014/main" id="{C9B5BFE0-FDB1-0686-E122-D86064E31359}"/>
                    </a:ext>
                  </a:extLst>
                </p:cNvPr>
                <p:cNvSpPr>
                  <a:spLocks/>
                </p:cNvSpPr>
                <p:nvPr/>
              </p:nvSpPr>
              <p:spPr bwMode="ltGray">
                <a:xfrm>
                  <a:off x="4636" y="3710"/>
                  <a:ext cx="304" cy="525"/>
                </a:xfrm>
                <a:custGeom>
                  <a:avLst/>
                  <a:gdLst>
                    <a:gd name="T0" fmla="*/ 303 w 304"/>
                    <a:gd name="T1" fmla="*/ 524 h 525"/>
                    <a:gd name="T2" fmla="*/ 292 w 304"/>
                    <a:gd name="T3" fmla="*/ 462 h 525"/>
                    <a:gd name="T4" fmla="*/ 278 w 304"/>
                    <a:gd name="T5" fmla="*/ 396 h 525"/>
                    <a:gd name="T6" fmla="*/ 266 w 304"/>
                    <a:gd name="T7" fmla="*/ 344 h 525"/>
                    <a:gd name="T8" fmla="*/ 253 w 304"/>
                    <a:gd name="T9" fmla="*/ 297 h 525"/>
                    <a:gd name="T10" fmla="*/ 236 w 304"/>
                    <a:gd name="T11" fmla="*/ 257 h 525"/>
                    <a:gd name="T12" fmla="*/ 220 w 304"/>
                    <a:gd name="T13" fmla="*/ 213 h 525"/>
                    <a:gd name="T14" fmla="*/ 197 w 304"/>
                    <a:gd name="T15" fmla="*/ 176 h 525"/>
                    <a:gd name="T16" fmla="*/ 148 w 304"/>
                    <a:gd name="T17" fmla="*/ 102 h 525"/>
                    <a:gd name="T18" fmla="*/ 134 w 304"/>
                    <a:gd name="T19" fmla="*/ 80 h 525"/>
                    <a:gd name="T20" fmla="*/ 124 w 304"/>
                    <a:gd name="T21" fmla="*/ 70 h 525"/>
                    <a:gd name="T22" fmla="*/ 100 w 304"/>
                    <a:gd name="T23" fmla="*/ 42 h 525"/>
                    <a:gd name="T24" fmla="*/ 87 w 304"/>
                    <a:gd name="T25" fmla="*/ 28 h 525"/>
                    <a:gd name="T26" fmla="*/ 71 w 304"/>
                    <a:gd name="T27" fmla="*/ 18 h 525"/>
                    <a:gd name="T28" fmla="*/ 47 w 304"/>
                    <a:gd name="T29" fmla="*/ 6 h 525"/>
                    <a:gd name="T30" fmla="*/ 30 w 304"/>
                    <a:gd name="T31" fmla="*/ 0 h 525"/>
                    <a:gd name="T32" fmla="*/ 18 w 304"/>
                    <a:gd name="T33" fmla="*/ 0 h 525"/>
                    <a:gd name="T34" fmla="*/ 7 w 304"/>
                    <a:gd name="T35" fmla="*/ 3 h 525"/>
                    <a:gd name="T36" fmla="*/ 0 w 304"/>
                    <a:gd name="T37" fmla="*/ 1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4" h="525">
                      <a:moveTo>
                        <a:pt x="303" y="524"/>
                      </a:moveTo>
                      <a:lnTo>
                        <a:pt x="292" y="462"/>
                      </a:lnTo>
                      <a:lnTo>
                        <a:pt x="278" y="396"/>
                      </a:lnTo>
                      <a:lnTo>
                        <a:pt x="266" y="344"/>
                      </a:lnTo>
                      <a:lnTo>
                        <a:pt x="253" y="297"/>
                      </a:lnTo>
                      <a:lnTo>
                        <a:pt x="236" y="257"/>
                      </a:lnTo>
                      <a:lnTo>
                        <a:pt x="220" y="213"/>
                      </a:lnTo>
                      <a:lnTo>
                        <a:pt x="197" y="176"/>
                      </a:lnTo>
                      <a:lnTo>
                        <a:pt x="148" y="102"/>
                      </a:lnTo>
                      <a:lnTo>
                        <a:pt x="134" y="80"/>
                      </a:lnTo>
                      <a:lnTo>
                        <a:pt x="124" y="70"/>
                      </a:lnTo>
                      <a:lnTo>
                        <a:pt x="100" y="42"/>
                      </a:lnTo>
                      <a:lnTo>
                        <a:pt x="87" y="28"/>
                      </a:lnTo>
                      <a:lnTo>
                        <a:pt x="71" y="18"/>
                      </a:lnTo>
                      <a:lnTo>
                        <a:pt x="47" y="6"/>
                      </a:lnTo>
                      <a:lnTo>
                        <a:pt x="30" y="0"/>
                      </a:lnTo>
                      <a:lnTo>
                        <a:pt x="18" y="0"/>
                      </a:lnTo>
                      <a:lnTo>
                        <a:pt x="7" y="3"/>
                      </a:lnTo>
                      <a:lnTo>
                        <a:pt x="0" y="10"/>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64" name="Forme libre 83">
                  <a:extLst>
                    <a:ext uri="{FF2B5EF4-FFF2-40B4-BE49-F238E27FC236}">
                      <a16:creationId xmlns:a16="http://schemas.microsoft.com/office/drawing/2014/main" id="{0D324614-E9A2-5F90-4746-B8FA37353F50}"/>
                    </a:ext>
                  </a:extLst>
                </p:cNvPr>
                <p:cNvSpPr>
                  <a:spLocks/>
                </p:cNvSpPr>
                <p:nvPr/>
              </p:nvSpPr>
              <p:spPr bwMode="ltGray">
                <a:xfrm>
                  <a:off x="4834" y="3768"/>
                  <a:ext cx="126" cy="432"/>
                </a:xfrm>
                <a:custGeom>
                  <a:avLst/>
                  <a:gdLst>
                    <a:gd name="T0" fmla="*/ 125 w 126"/>
                    <a:gd name="T1" fmla="*/ 431 h 432"/>
                    <a:gd name="T2" fmla="*/ 57 w 126"/>
                    <a:gd name="T3" fmla="*/ 16 h 432"/>
                    <a:gd name="T4" fmla="*/ 52 w 126"/>
                    <a:gd name="T5" fmla="*/ 10 h 432"/>
                    <a:gd name="T6" fmla="*/ 45 w 126"/>
                    <a:gd name="T7" fmla="*/ 3 h 432"/>
                    <a:gd name="T8" fmla="*/ 38 w 126"/>
                    <a:gd name="T9" fmla="*/ 1 h 432"/>
                    <a:gd name="T10" fmla="*/ 27 w 126"/>
                    <a:gd name="T11" fmla="*/ 0 h 432"/>
                    <a:gd name="T12" fmla="*/ 19 w 126"/>
                    <a:gd name="T13" fmla="*/ 1 h 432"/>
                    <a:gd name="T14" fmla="*/ 12 w 126"/>
                    <a:gd name="T15" fmla="*/ 6 h 432"/>
                    <a:gd name="T16" fmla="*/ 4 w 126"/>
                    <a:gd name="T17" fmla="*/ 14 h 432"/>
                    <a:gd name="T18" fmla="*/ 0 w 126"/>
                    <a:gd name="T19" fmla="*/ 2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32">
                      <a:moveTo>
                        <a:pt x="125" y="431"/>
                      </a:moveTo>
                      <a:lnTo>
                        <a:pt x="57" y="16"/>
                      </a:lnTo>
                      <a:lnTo>
                        <a:pt x="52" y="10"/>
                      </a:lnTo>
                      <a:lnTo>
                        <a:pt x="45" y="3"/>
                      </a:lnTo>
                      <a:lnTo>
                        <a:pt x="38" y="1"/>
                      </a:lnTo>
                      <a:lnTo>
                        <a:pt x="27" y="0"/>
                      </a:lnTo>
                      <a:lnTo>
                        <a:pt x="19" y="1"/>
                      </a:lnTo>
                      <a:lnTo>
                        <a:pt x="12" y="6"/>
                      </a:lnTo>
                      <a:lnTo>
                        <a:pt x="4" y="14"/>
                      </a:lnTo>
                      <a:lnTo>
                        <a:pt x="0" y="2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sp>
            <p:nvSpPr>
              <p:cNvPr id="14" name="Forme libre 85">
                <a:extLst>
                  <a:ext uri="{FF2B5EF4-FFF2-40B4-BE49-F238E27FC236}">
                    <a16:creationId xmlns:a16="http://schemas.microsoft.com/office/drawing/2014/main" id="{312C1592-E577-7F76-089E-107EA5571C37}"/>
                  </a:ext>
                </a:extLst>
              </p:cNvPr>
              <p:cNvSpPr>
                <a:spLocks/>
              </p:cNvSpPr>
              <p:nvPr/>
            </p:nvSpPr>
            <p:spPr bwMode="ltGray">
              <a:xfrm>
                <a:off x="5031" y="3712"/>
                <a:ext cx="46" cy="270"/>
              </a:xfrm>
              <a:custGeom>
                <a:avLst/>
                <a:gdLst>
                  <a:gd name="T0" fmla="*/ 45 w 46"/>
                  <a:gd name="T1" fmla="*/ 0 h 270"/>
                  <a:gd name="T2" fmla="*/ 28 w 46"/>
                  <a:gd name="T3" fmla="*/ 17 h 270"/>
                  <a:gd name="T4" fmla="*/ 19 w 46"/>
                  <a:gd name="T5" fmla="*/ 51 h 270"/>
                  <a:gd name="T6" fmla="*/ 9 w 46"/>
                  <a:gd name="T7" fmla="*/ 96 h 270"/>
                  <a:gd name="T8" fmla="*/ 0 w 46"/>
                  <a:gd name="T9" fmla="*/ 153 h 270"/>
                  <a:gd name="T10" fmla="*/ 0 w 46"/>
                  <a:gd name="T11" fmla="*/ 215 h 270"/>
                  <a:gd name="T12" fmla="*/ 5 w 46"/>
                  <a:gd name="T13" fmla="*/ 269 h 270"/>
                  <a:gd name="T14" fmla="*/ 9 w 46"/>
                  <a:gd name="T15" fmla="*/ 269 h 270"/>
                  <a:gd name="T16" fmla="*/ 5 w 46"/>
                  <a:gd name="T17" fmla="*/ 215 h 270"/>
                  <a:gd name="T18" fmla="*/ 5 w 46"/>
                  <a:gd name="T19" fmla="*/ 169 h 270"/>
                  <a:gd name="T20" fmla="*/ 14 w 46"/>
                  <a:gd name="T21" fmla="*/ 121 h 270"/>
                  <a:gd name="T22" fmla="*/ 28 w 46"/>
                  <a:gd name="T23" fmla="*/ 71 h 270"/>
                  <a:gd name="T24" fmla="*/ 44 w 46"/>
                  <a:gd name="T25" fmla="*/ 7 h 270"/>
                  <a:gd name="T26" fmla="*/ 45 w 46"/>
                  <a:gd name="T2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70">
                    <a:moveTo>
                      <a:pt x="45" y="0"/>
                    </a:moveTo>
                    <a:lnTo>
                      <a:pt x="28" y="17"/>
                    </a:lnTo>
                    <a:lnTo>
                      <a:pt x="19" y="51"/>
                    </a:lnTo>
                    <a:lnTo>
                      <a:pt x="9" y="96"/>
                    </a:lnTo>
                    <a:lnTo>
                      <a:pt x="0" y="153"/>
                    </a:lnTo>
                    <a:lnTo>
                      <a:pt x="0" y="215"/>
                    </a:lnTo>
                    <a:lnTo>
                      <a:pt x="5" y="269"/>
                    </a:lnTo>
                    <a:lnTo>
                      <a:pt x="9" y="269"/>
                    </a:lnTo>
                    <a:lnTo>
                      <a:pt x="5" y="215"/>
                    </a:lnTo>
                    <a:lnTo>
                      <a:pt x="5" y="169"/>
                    </a:lnTo>
                    <a:lnTo>
                      <a:pt x="14" y="121"/>
                    </a:lnTo>
                    <a:lnTo>
                      <a:pt x="28" y="71"/>
                    </a:lnTo>
                    <a:lnTo>
                      <a:pt x="44" y="7"/>
                    </a:lnTo>
                    <a:lnTo>
                      <a:pt x="4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5" name="Forme libre 86">
                <a:extLst>
                  <a:ext uri="{FF2B5EF4-FFF2-40B4-BE49-F238E27FC236}">
                    <a16:creationId xmlns:a16="http://schemas.microsoft.com/office/drawing/2014/main" id="{949BC1D3-E4C6-4C52-0D59-1E2B19ABDC73}"/>
                  </a:ext>
                </a:extLst>
              </p:cNvPr>
              <p:cNvSpPr>
                <a:spLocks/>
              </p:cNvSpPr>
              <p:nvPr/>
            </p:nvSpPr>
            <p:spPr bwMode="ltGray">
              <a:xfrm>
                <a:off x="5499" y="3719"/>
                <a:ext cx="72" cy="278"/>
              </a:xfrm>
              <a:custGeom>
                <a:avLst/>
                <a:gdLst>
                  <a:gd name="T0" fmla="*/ 14 w 72"/>
                  <a:gd name="T1" fmla="*/ 0 h 278"/>
                  <a:gd name="T2" fmla="*/ 28 w 72"/>
                  <a:gd name="T3" fmla="*/ 21 h 278"/>
                  <a:gd name="T4" fmla="*/ 42 w 72"/>
                  <a:gd name="T5" fmla="*/ 55 h 278"/>
                  <a:gd name="T6" fmla="*/ 56 w 72"/>
                  <a:gd name="T7" fmla="*/ 101 h 278"/>
                  <a:gd name="T8" fmla="*/ 71 w 72"/>
                  <a:gd name="T9" fmla="*/ 159 h 278"/>
                  <a:gd name="T10" fmla="*/ 71 w 72"/>
                  <a:gd name="T11" fmla="*/ 222 h 278"/>
                  <a:gd name="T12" fmla="*/ 64 w 72"/>
                  <a:gd name="T13" fmla="*/ 277 h 278"/>
                  <a:gd name="T14" fmla="*/ 56 w 72"/>
                  <a:gd name="T15" fmla="*/ 277 h 278"/>
                  <a:gd name="T16" fmla="*/ 64 w 72"/>
                  <a:gd name="T17" fmla="*/ 222 h 278"/>
                  <a:gd name="T18" fmla="*/ 64 w 72"/>
                  <a:gd name="T19" fmla="*/ 176 h 278"/>
                  <a:gd name="T20" fmla="*/ 49 w 72"/>
                  <a:gd name="T21" fmla="*/ 125 h 278"/>
                  <a:gd name="T22" fmla="*/ 28 w 72"/>
                  <a:gd name="T23" fmla="*/ 75 h 278"/>
                  <a:gd name="T24" fmla="*/ 0 w 72"/>
                  <a:gd name="T25" fmla="*/ 13 h 278"/>
                  <a:gd name="T26" fmla="*/ 14 w 72"/>
                  <a:gd name="T27"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278">
                    <a:moveTo>
                      <a:pt x="14" y="0"/>
                    </a:moveTo>
                    <a:lnTo>
                      <a:pt x="28" y="21"/>
                    </a:lnTo>
                    <a:lnTo>
                      <a:pt x="42" y="55"/>
                    </a:lnTo>
                    <a:lnTo>
                      <a:pt x="56" y="101"/>
                    </a:lnTo>
                    <a:lnTo>
                      <a:pt x="71" y="159"/>
                    </a:lnTo>
                    <a:lnTo>
                      <a:pt x="71" y="222"/>
                    </a:lnTo>
                    <a:lnTo>
                      <a:pt x="64" y="277"/>
                    </a:lnTo>
                    <a:lnTo>
                      <a:pt x="56" y="277"/>
                    </a:lnTo>
                    <a:lnTo>
                      <a:pt x="64" y="222"/>
                    </a:lnTo>
                    <a:lnTo>
                      <a:pt x="64" y="176"/>
                    </a:lnTo>
                    <a:lnTo>
                      <a:pt x="49" y="125"/>
                    </a:lnTo>
                    <a:lnTo>
                      <a:pt x="28" y="75"/>
                    </a:lnTo>
                    <a:lnTo>
                      <a:pt x="0" y="13"/>
                    </a:lnTo>
                    <a:lnTo>
                      <a:pt x="14"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6" name="Forme libre 87">
                <a:extLst>
                  <a:ext uri="{FF2B5EF4-FFF2-40B4-BE49-F238E27FC236}">
                    <a16:creationId xmlns:a16="http://schemas.microsoft.com/office/drawing/2014/main" id="{1758716F-FF16-D404-18B3-D67B4BDD203B}"/>
                  </a:ext>
                </a:extLst>
              </p:cNvPr>
              <p:cNvSpPr>
                <a:spLocks/>
              </p:cNvSpPr>
              <p:nvPr/>
            </p:nvSpPr>
            <p:spPr bwMode="ltGray">
              <a:xfrm>
                <a:off x="4955" y="3844"/>
                <a:ext cx="196" cy="332"/>
              </a:xfrm>
              <a:custGeom>
                <a:avLst/>
                <a:gdLst>
                  <a:gd name="T0" fmla="*/ 114 w 196"/>
                  <a:gd name="T1" fmla="*/ 8 h 332"/>
                  <a:gd name="T2" fmla="*/ 97 w 196"/>
                  <a:gd name="T3" fmla="*/ 21 h 332"/>
                  <a:gd name="T4" fmla="*/ 61 w 196"/>
                  <a:gd name="T5" fmla="*/ 35 h 332"/>
                  <a:gd name="T6" fmla="*/ 75 w 196"/>
                  <a:gd name="T7" fmla="*/ 32 h 332"/>
                  <a:gd name="T8" fmla="*/ 80 w 196"/>
                  <a:gd name="T9" fmla="*/ 41 h 332"/>
                  <a:gd name="T10" fmla="*/ 75 w 196"/>
                  <a:gd name="T11" fmla="*/ 48 h 332"/>
                  <a:gd name="T12" fmla="*/ 55 w 196"/>
                  <a:gd name="T13" fmla="*/ 64 h 332"/>
                  <a:gd name="T14" fmla="*/ 55 w 196"/>
                  <a:gd name="T15" fmla="*/ 68 h 332"/>
                  <a:gd name="T16" fmla="*/ 69 w 196"/>
                  <a:gd name="T17" fmla="*/ 68 h 332"/>
                  <a:gd name="T18" fmla="*/ 64 w 196"/>
                  <a:gd name="T19" fmla="*/ 73 h 332"/>
                  <a:gd name="T20" fmla="*/ 55 w 196"/>
                  <a:gd name="T21" fmla="*/ 89 h 332"/>
                  <a:gd name="T22" fmla="*/ 64 w 196"/>
                  <a:gd name="T23" fmla="*/ 86 h 332"/>
                  <a:gd name="T24" fmla="*/ 67 w 196"/>
                  <a:gd name="T25" fmla="*/ 97 h 332"/>
                  <a:gd name="T26" fmla="*/ 19 w 196"/>
                  <a:gd name="T27" fmla="*/ 124 h 332"/>
                  <a:gd name="T28" fmla="*/ 50 w 196"/>
                  <a:gd name="T29" fmla="*/ 116 h 332"/>
                  <a:gd name="T30" fmla="*/ 38 w 196"/>
                  <a:gd name="T31" fmla="*/ 132 h 332"/>
                  <a:gd name="T32" fmla="*/ 25 w 196"/>
                  <a:gd name="T33" fmla="*/ 135 h 332"/>
                  <a:gd name="T34" fmla="*/ 58 w 196"/>
                  <a:gd name="T35" fmla="*/ 116 h 332"/>
                  <a:gd name="T36" fmla="*/ 67 w 196"/>
                  <a:gd name="T37" fmla="*/ 124 h 332"/>
                  <a:gd name="T38" fmla="*/ 41 w 196"/>
                  <a:gd name="T39" fmla="*/ 149 h 332"/>
                  <a:gd name="T40" fmla="*/ 22 w 196"/>
                  <a:gd name="T41" fmla="*/ 165 h 332"/>
                  <a:gd name="T42" fmla="*/ 45 w 196"/>
                  <a:gd name="T43" fmla="*/ 155 h 332"/>
                  <a:gd name="T44" fmla="*/ 52 w 196"/>
                  <a:gd name="T45" fmla="*/ 162 h 332"/>
                  <a:gd name="T46" fmla="*/ 41 w 196"/>
                  <a:gd name="T47" fmla="*/ 181 h 332"/>
                  <a:gd name="T48" fmla="*/ 25 w 196"/>
                  <a:gd name="T49" fmla="*/ 193 h 332"/>
                  <a:gd name="T50" fmla="*/ 30 w 196"/>
                  <a:gd name="T51" fmla="*/ 198 h 332"/>
                  <a:gd name="T52" fmla="*/ 33 w 196"/>
                  <a:gd name="T53" fmla="*/ 206 h 332"/>
                  <a:gd name="T54" fmla="*/ 30 w 196"/>
                  <a:gd name="T55" fmla="*/ 208 h 332"/>
                  <a:gd name="T56" fmla="*/ 27 w 196"/>
                  <a:gd name="T57" fmla="*/ 217 h 332"/>
                  <a:gd name="T58" fmla="*/ 30 w 196"/>
                  <a:gd name="T59" fmla="*/ 225 h 332"/>
                  <a:gd name="T60" fmla="*/ 5 w 196"/>
                  <a:gd name="T61" fmla="*/ 257 h 332"/>
                  <a:gd name="T62" fmla="*/ 36 w 196"/>
                  <a:gd name="T63" fmla="*/ 238 h 332"/>
                  <a:gd name="T64" fmla="*/ 64 w 196"/>
                  <a:gd name="T65" fmla="*/ 331 h 332"/>
                  <a:gd name="T66" fmla="*/ 41 w 196"/>
                  <a:gd name="T67" fmla="*/ 249 h 332"/>
                  <a:gd name="T68" fmla="*/ 55 w 196"/>
                  <a:gd name="T69" fmla="*/ 227 h 332"/>
                  <a:gd name="T70" fmla="*/ 58 w 196"/>
                  <a:gd name="T71" fmla="*/ 217 h 332"/>
                  <a:gd name="T72" fmla="*/ 67 w 196"/>
                  <a:gd name="T73" fmla="*/ 236 h 332"/>
                  <a:gd name="T74" fmla="*/ 64 w 196"/>
                  <a:gd name="T75" fmla="*/ 200 h 332"/>
                  <a:gd name="T76" fmla="*/ 83 w 196"/>
                  <a:gd name="T77" fmla="*/ 246 h 332"/>
                  <a:gd name="T78" fmla="*/ 92 w 196"/>
                  <a:gd name="T79" fmla="*/ 249 h 332"/>
                  <a:gd name="T80" fmla="*/ 69 w 196"/>
                  <a:gd name="T81" fmla="*/ 217 h 332"/>
                  <a:gd name="T82" fmla="*/ 75 w 196"/>
                  <a:gd name="T83" fmla="*/ 179 h 332"/>
                  <a:gd name="T84" fmla="*/ 134 w 196"/>
                  <a:gd name="T85" fmla="*/ 287 h 332"/>
                  <a:gd name="T86" fmla="*/ 80 w 196"/>
                  <a:gd name="T87" fmla="*/ 187 h 332"/>
                  <a:gd name="T88" fmla="*/ 86 w 196"/>
                  <a:gd name="T89" fmla="*/ 143 h 332"/>
                  <a:gd name="T90" fmla="*/ 114 w 196"/>
                  <a:gd name="T91" fmla="*/ 206 h 332"/>
                  <a:gd name="T92" fmla="*/ 94 w 196"/>
                  <a:gd name="T93" fmla="*/ 146 h 332"/>
                  <a:gd name="T94" fmla="*/ 119 w 196"/>
                  <a:gd name="T95" fmla="*/ 238 h 332"/>
                  <a:gd name="T96" fmla="*/ 97 w 196"/>
                  <a:gd name="T97" fmla="*/ 116 h 332"/>
                  <a:gd name="T98" fmla="*/ 102 w 196"/>
                  <a:gd name="T99" fmla="*/ 86 h 332"/>
                  <a:gd name="T100" fmla="*/ 136 w 196"/>
                  <a:gd name="T101" fmla="*/ 137 h 332"/>
                  <a:gd name="T102" fmla="*/ 136 w 196"/>
                  <a:gd name="T103" fmla="*/ 137 h 332"/>
                  <a:gd name="T104" fmla="*/ 111 w 196"/>
                  <a:gd name="T105" fmla="*/ 92 h 332"/>
                  <a:gd name="T106" fmla="*/ 114 w 196"/>
                  <a:gd name="T107" fmla="*/ 68 h 332"/>
                  <a:gd name="T108" fmla="*/ 122 w 196"/>
                  <a:gd name="T109" fmla="*/ 79 h 332"/>
                  <a:gd name="T110" fmla="*/ 195 w 196"/>
                  <a:gd name="T111" fmla="*/ 127 h 332"/>
                  <a:gd name="T112" fmla="*/ 119 w 196"/>
                  <a:gd name="T113" fmla="*/ 70 h 332"/>
                  <a:gd name="T114" fmla="*/ 134 w 196"/>
                  <a:gd name="T115" fmla="*/ 64 h 332"/>
                  <a:gd name="T116" fmla="*/ 178 w 196"/>
                  <a:gd name="T117" fmla="*/ 119 h 332"/>
                  <a:gd name="T118" fmla="*/ 128 w 196"/>
                  <a:gd name="T119" fmla="*/ 32 h 332"/>
                  <a:gd name="T120" fmla="*/ 125 w 196"/>
                  <a:gd name="T121" fmla="*/ 16 h 332"/>
                  <a:gd name="T122" fmla="*/ 139 w 196"/>
                  <a:gd name="T123"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 h="332">
                    <a:moveTo>
                      <a:pt x="128" y="2"/>
                    </a:moveTo>
                    <a:lnTo>
                      <a:pt x="119" y="2"/>
                    </a:lnTo>
                    <a:lnTo>
                      <a:pt x="114" y="8"/>
                    </a:lnTo>
                    <a:lnTo>
                      <a:pt x="108" y="14"/>
                    </a:lnTo>
                    <a:lnTo>
                      <a:pt x="106" y="16"/>
                    </a:lnTo>
                    <a:lnTo>
                      <a:pt x="97" y="21"/>
                    </a:lnTo>
                    <a:lnTo>
                      <a:pt x="88" y="29"/>
                    </a:lnTo>
                    <a:lnTo>
                      <a:pt x="80" y="32"/>
                    </a:lnTo>
                    <a:lnTo>
                      <a:pt x="61" y="35"/>
                    </a:lnTo>
                    <a:lnTo>
                      <a:pt x="13" y="35"/>
                    </a:lnTo>
                    <a:lnTo>
                      <a:pt x="61" y="37"/>
                    </a:lnTo>
                    <a:lnTo>
                      <a:pt x="75" y="32"/>
                    </a:lnTo>
                    <a:lnTo>
                      <a:pt x="83" y="35"/>
                    </a:lnTo>
                    <a:lnTo>
                      <a:pt x="72" y="41"/>
                    </a:lnTo>
                    <a:lnTo>
                      <a:pt x="80" y="41"/>
                    </a:lnTo>
                    <a:lnTo>
                      <a:pt x="72" y="48"/>
                    </a:lnTo>
                    <a:lnTo>
                      <a:pt x="11" y="94"/>
                    </a:lnTo>
                    <a:lnTo>
                      <a:pt x="75" y="48"/>
                    </a:lnTo>
                    <a:lnTo>
                      <a:pt x="72" y="54"/>
                    </a:lnTo>
                    <a:lnTo>
                      <a:pt x="64" y="62"/>
                    </a:lnTo>
                    <a:lnTo>
                      <a:pt x="55" y="64"/>
                    </a:lnTo>
                    <a:lnTo>
                      <a:pt x="38" y="68"/>
                    </a:lnTo>
                    <a:lnTo>
                      <a:pt x="11" y="62"/>
                    </a:lnTo>
                    <a:lnTo>
                      <a:pt x="55" y="68"/>
                    </a:lnTo>
                    <a:lnTo>
                      <a:pt x="64" y="62"/>
                    </a:lnTo>
                    <a:lnTo>
                      <a:pt x="72" y="59"/>
                    </a:lnTo>
                    <a:lnTo>
                      <a:pt x="69" y="68"/>
                    </a:lnTo>
                    <a:lnTo>
                      <a:pt x="64" y="70"/>
                    </a:lnTo>
                    <a:lnTo>
                      <a:pt x="9" y="97"/>
                    </a:lnTo>
                    <a:lnTo>
                      <a:pt x="64" y="73"/>
                    </a:lnTo>
                    <a:lnTo>
                      <a:pt x="69" y="73"/>
                    </a:lnTo>
                    <a:lnTo>
                      <a:pt x="64" y="81"/>
                    </a:lnTo>
                    <a:lnTo>
                      <a:pt x="55" y="89"/>
                    </a:lnTo>
                    <a:lnTo>
                      <a:pt x="9" y="105"/>
                    </a:lnTo>
                    <a:lnTo>
                      <a:pt x="61" y="86"/>
                    </a:lnTo>
                    <a:lnTo>
                      <a:pt x="64" y="86"/>
                    </a:lnTo>
                    <a:lnTo>
                      <a:pt x="67" y="89"/>
                    </a:lnTo>
                    <a:lnTo>
                      <a:pt x="55" y="99"/>
                    </a:lnTo>
                    <a:lnTo>
                      <a:pt x="67" y="97"/>
                    </a:lnTo>
                    <a:lnTo>
                      <a:pt x="52" y="111"/>
                    </a:lnTo>
                    <a:lnTo>
                      <a:pt x="41" y="119"/>
                    </a:lnTo>
                    <a:lnTo>
                      <a:pt x="19" y="124"/>
                    </a:lnTo>
                    <a:lnTo>
                      <a:pt x="9" y="124"/>
                    </a:lnTo>
                    <a:lnTo>
                      <a:pt x="27" y="122"/>
                    </a:lnTo>
                    <a:lnTo>
                      <a:pt x="50" y="116"/>
                    </a:lnTo>
                    <a:lnTo>
                      <a:pt x="55" y="113"/>
                    </a:lnTo>
                    <a:lnTo>
                      <a:pt x="50" y="122"/>
                    </a:lnTo>
                    <a:lnTo>
                      <a:pt x="38" y="132"/>
                    </a:lnTo>
                    <a:lnTo>
                      <a:pt x="19" y="137"/>
                    </a:lnTo>
                    <a:lnTo>
                      <a:pt x="0" y="143"/>
                    </a:lnTo>
                    <a:lnTo>
                      <a:pt x="25" y="135"/>
                    </a:lnTo>
                    <a:lnTo>
                      <a:pt x="41" y="127"/>
                    </a:lnTo>
                    <a:lnTo>
                      <a:pt x="55" y="119"/>
                    </a:lnTo>
                    <a:lnTo>
                      <a:pt x="58" y="116"/>
                    </a:lnTo>
                    <a:lnTo>
                      <a:pt x="55" y="124"/>
                    </a:lnTo>
                    <a:lnTo>
                      <a:pt x="61" y="122"/>
                    </a:lnTo>
                    <a:lnTo>
                      <a:pt x="67" y="124"/>
                    </a:lnTo>
                    <a:lnTo>
                      <a:pt x="55" y="132"/>
                    </a:lnTo>
                    <a:lnTo>
                      <a:pt x="55" y="137"/>
                    </a:lnTo>
                    <a:lnTo>
                      <a:pt x="41" y="149"/>
                    </a:lnTo>
                    <a:lnTo>
                      <a:pt x="46" y="149"/>
                    </a:lnTo>
                    <a:lnTo>
                      <a:pt x="41" y="155"/>
                    </a:lnTo>
                    <a:lnTo>
                      <a:pt x="22" y="165"/>
                    </a:lnTo>
                    <a:lnTo>
                      <a:pt x="5" y="168"/>
                    </a:lnTo>
                    <a:lnTo>
                      <a:pt x="30" y="162"/>
                    </a:lnTo>
                    <a:lnTo>
                      <a:pt x="45" y="155"/>
                    </a:lnTo>
                    <a:lnTo>
                      <a:pt x="52" y="151"/>
                    </a:lnTo>
                    <a:lnTo>
                      <a:pt x="52" y="160"/>
                    </a:lnTo>
                    <a:lnTo>
                      <a:pt x="52" y="162"/>
                    </a:lnTo>
                    <a:lnTo>
                      <a:pt x="45" y="173"/>
                    </a:lnTo>
                    <a:lnTo>
                      <a:pt x="36" y="181"/>
                    </a:lnTo>
                    <a:lnTo>
                      <a:pt x="41" y="181"/>
                    </a:lnTo>
                    <a:lnTo>
                      <a:pt x="33" y="187"/>
                    </a:lnTo>
                    <a:lnTo>
                      <a:pt x="5" y="200"/>
                    </a:lnTo>
                    <a:lnTo>
                      <a:pt x="25" y="193"/>
                    </a:lnTo>
                    <a:lnTo>
                      <a:pt x="38" y="187"/>
                    </a:lnTo>
                    <a:lnTo>
                      <a:pt x="38" y="195"/>
                    </a:lnTo>
                    <a:lnTo>
                      <a:pt x="30" y="198"/>
                    </a:lnTo>
                    <a:lnTo>
                      <a:pt x="38" y="195"/>
                    </a:lnTo>
                    <a:lnTo>
                      <a:pt x="38" y="200"/>
                    </a:lnTo>
                    <a:lnTo>
                      <a:pt x="33" y="206"/>
                    </a:lnTo>
                    <a:lnTo>
                      <a:pt x="9" y="214"/>
                    </a:lnTo>
                    <a:lnTo>
                      <a:pt x="30" y="206"/>
                    </a:lnTo>
                    <a:lnTo>
                      <a:pt x="30" y="208"/>
                    </a:lnTo>
                    <a:lnTo>
                      <a:pt x="33" y="211"/>
                    </a:lnTo>
                    <a:lnTo>
                      <a:pt x="9" y="231"/>
                    </a:lnTo>
                    <a:lnTo>
                      <a:pt x="27" y="217"/>
                    </a:lnTo>
                    <a:lnTo>
                      <a:pt x="33" y="214"/>
                    </a:lnTo>
                    <a:lnTo>
                      <a:pt x="36" y="219"/>
                    </a:lnTo>
                    <a:lnTo>
                      <a:pt x="30" y="225"/>
                    </a:lnTo>
                    <a:lnTo>
                      <a:pt x="36" y="222"/>
                    </a:lnTo>
                    <a:lnTo>
                      <a:pt x="30" y="238"/>
                    </a:lnTo>
                    <a:lnTo>
                      <a:pt x="5" y="257"/>
                    </a:lnTo>
                    <a:lnTo>
                      <a:pt x="30" y="238"/>
                    </a:lnTo>
                    <a:lnTo>
                      <a:pt x="27" y="246"/>
                    </a:lnTo>
                    <a:lnTo>
                      <a:pt x="36" y="238"/>
                    </a:lnTo>
                    <a:lnTo>
                      <a:pt x="36" y="246"/>
                    </a:lnTo>
                    <a:lnTo>
                      <a:pt x="38" y="284"/>
                    </a:lnTo>
                    <a:lnTo>
                      <a:pt x="64" y="331"/>
                    </a:lnTo>
                    <a:lnTo>
                      <a:pt x="38" y="282"/>
                    </a:lnTo>
                    <a:lnTo>
                      <a:pt x="38" y="263"/>
                    </a:lnTo>
                    <a:lnTo>
                      <a:pt x="41" y="249"/>
                    </a:lnTo>
                    <a:lnTo>
                      <a:pt x="45" y="238"/>
                    </a:lnTo>
                    <a:lnTo>
                      <a:pt x="50" y="219"/>
                    </a:lnTo>
                    <a:lnTo>
                      <a:pt x="55" y="227"/>
                    </a:lnTo>
                    <a:lnTo>
                      <a:pt x="92" y="331"/>
                    </a:lnTo>
                    <a:lnTo>
                      <a:pt x="58" y="227"/>
                    </a:lnTo>
                    <a:lnTo>
                      <a:pt x="58" y="217"/>
                    </a:lnTo>
                    <a:lnTo>
                      <a:pt x="64" y="222"/>
                    </a:lnTo>
                    <a:lnTo>
                      <a:pt x="69" y="322"/>
                    </a:lnTo>
                    <a:lnTo>
                      <a:pt x="67" y="236"/>
                    </a:lnTo>
                    <a:lnTo>
                      <a:pt x="64" y="219"/>
                    </a:lnTo>
                    <a:lnTo>
                      <a:pt x="61" y="214"/>
                    </a:lnTo>
                    <a:lnTo>
                      <a:pt x="64" y="200"/>
                    </a:lnTo>
                    <a:lnTo>
                      <a:pt x="67" y="211"/>
                    </a:lnTo>
                    <a:lnTo>
                      <a:pt x="75" y="233"/>
                    </a:lnTo>
                    <a:lnTo>
                      <a:pt x="83" y="246"/>
                    </a:lnTo>
                    <a:lnTo>
                      <a:pt x="106" y="266"/>
                    </a:lnTo>
                    <a:lnTo>
                      <a:pt x="153" y="301"/>
                    </a:lnTo>
                    <a:lnTo>
                      <a:pt x="92" y="249"/>
                    </a:lnTo>
                    <a:lnTo>
                      <a:pt x="80" y="236"/>
                    </a:lnTo>
                    <a:lnTo>
                      <a:pt x="75" y="227"/>
                    </a:lnTo>
                    <a:lnTo>
                      <a:pt x="69" y="217"/>
                    </a:lnTo>
                    <a:lnTo>
                      <a:pt x="72" y="187"/>
                    </a:lnTo>
                    <a:lnTo>
                      <a:pt x="75" y="195"/>
                    </a:lnTo>
                    <a:lnTo>
                      <a:pt x="75" y="179"/>
                    </a:lnTo>
                    <a:lnTo>
                      <a:pt x="75" y="173"/>
                    </a:lnTo>
                    <a:lnTo>
                      <a:pt x="80" y="187"/>
                    </a:lnTo>
                    <a:lnTo>
                      <a:pt x="134" y="287"/>
                    </a:lnTo>
                    <a:lnTo>
                      <a:pt x="88" y="206"/>
                    </a:lnTo>
                    <a:lnTo>
                      <a:pt x="83" y="198"/>
                    </a:lnTo>
                    <a:lnTo>
                      <a:pt x="80" y="187"/>
                    </a:lnTo>
                    <a:lnTo>
                      <a:pt x="80" y="157"/>
                    </a:lnTo>
                    <a:lnTo>
                      <a:pt x="83" y="160"/>
                    </a:lnTo>
                    <a:lnTo>
                      <a:pt x="86" y="143"/>
                    </a:lnTo>
                    <a:lnTo>
                      <a:pt x="94" y="149"/>
                    </a:lnTo>
                    <a:lnTo>
                      <a:pt x="136" y="260"/>
                    </a:lnTo>
                    <a:lnTo>
                      <a:pt x="114" y="206"/>
                    </a:lnTo>
                    <a:lnTo>
                      <a:pt x="106" y="181"/>
                    </a:lnTo>
                    <a:lnTo>
                      <a:pt x="94" y="160"/>
                    </a:lnTo>
                    <a:lnTo>
                      <a:pt x="94" y="146"/>
                    </a:lnTo>
                    <a:lnTo>
                      <a:pt x="92" y="124"/>
                    </a:lnTo>
                    <a:lnTo>
                      <a:pt x="97" y="127"/>
                    </a:lnTo>
                    <a:lnTo>
                      <a:pt x="119" y="238"/>
                    </a:lnTo>
                    <a:lnTo>
                      <a:pt x="94" y="119"/>
                    </a:lnTo>
                    <a:lnTo>
                      <a:pt x="94" y="108"/>
                    </a:lnTo>
                    <a:lnTo>
                      <a:pt x="97" y="116"/>
                    </a:lnTo>
                    <a:lnTo>
                      <a:pt x="97" y="92"/>
                    </a:lnTo>
                    <a:lnTo>
                      <a:pt x="102" y="99"/>
                    </a:lnTo>
                    <a:lnTo>
                      <a:pt x="102" y="86"/>
                    </a:lnTo>
                    <a:lnTo>
                      <a:pt x="111" y="94"/>
                    </a:lnTo>
                    <a:lnTo>
                      <a:pt x="122" y="122"/>
                    </a:lnTo>
                    <a:lnTo>
                      <a:pt x="136" y="137"/>
                    </a:lnTo>
                    <a:lnTo>
                      <a:pt x="161" y="165"/>
                    </a:lnTo>
                    <a:lnTo>
                      <a:pt x="175" y="189"/>
                    </a:lnTo>
                    <a:lnTo>
                      <a:pt x="136" y="137"/>
                    </a:lnTo>
                    <a:lnTo>
                      <a:pt x="125" y="124"/>
                    </a:lnTo>
                    <a:lnTo>
                      <a:pt x="114" y="105"/>
                    </a:lnTo>
                    <a:lnTo>
                      <a:pt x="111" y="92"/>
                    </a:lnTo>
                    <a:lnTo>
                      <a:pt x="106" y="68"/>
                    </a:lnTo>
                    <a:lnTo>
                      <a:pt x="108" y="70"/>
                    </a:lnTo>
                    <a:lnTo>
                      <a:pt x="114" y="68"/>
                    </a:lnTo>
                    <a:lnTo>
                      <a:pt x="111" y="56"/>
                    </a:lnTo>
                    <a:lnTo>
                      <a:pt x="116" y="68"/>
                    </a:lnTo>
                    <a:lnTo>
                      <a:pt x="122" y="79"/>
                    </a:lnTo>
                    <a:lnTo>
                      <a:pt x="136" y="89"/>
                    </a:lnTo>
                    <a:lnTo>
                      <a:pt x="156" y="99"/>
                    </a:lnTo>
                    <a:lnTo>
                      <a:pt x="195" y="127"/>
                    </a:lnTo>
                    <a:lnTo>
                      <a:pt x="130" y="86"/>
                    </a:lnTo>
                    <a:lnTo>
                      <a:pt x="122" y="75"/>
                    </a:lnTo>
                    <a:lnTo>
                      <a:pt x="119" y="70"/>
                    </a:lnTo>
                    <a:lnTo>
                      <a:pt x="119" y="43"/>
                    </a:lnTo>
                    <a:lnTo>
                      <a:pt x="125" y="52"/>
                    </a:lnTo>
                    <a:lnTo>
                      <a:pt x="134" y="64"/>
                    </a:lnTo>
                    <a:lnTo>
                      <a:pt x="150" y="86"/>
                    </a:lnTo>
                    <a:lnTo>
                      <a:pt x="172" y="108"/>
                    </a:lnTo>
                    <a:lnTo>
                      <a:pt x="178" y="119"/>
                    </a:lnTo>
                    <a:lnTo>
                      <a:pt x="125" y="62"/>
                    </a:lnTo>
                    <a:lnTo>
                      <a:pt x="125" y="46"/>
                    </a:lnTo>
                    <a:lnTo>
                      <a:pt x="128" y="32"/>
                    </a:lnTo>
                    <a:lnTo>
                      <a:pt x="125" y="23"/>
                    </a:lnTo>
                    <a:lnTo>
                      <a:pt x="122" y="21"/>
                    </a:lnTo>
                    <a:lnTo>
                      <a:pt x="125" y="16"/>
                    </a:lnTo>
                    <a:lnTo>
                      <a:pt x="128" y="8"/>
                    </a:lnTo>
                    <a:lnTo>
                      <a:pt x="134" y="2"/>
                    </a:lnTo>
                    <a:lnTo>
                      <a:pt x="139" y="0"/>
                    </a:lnTo>
                    <a:lnTo>
                      <a:pt x="128" y="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7" name="Forme libre 88">
                <a:extLst>
                  <a:ext uri="{FF2B5EF4-FFF2-40B4-BE49-F238E27FC236}">
                    <a16:creationId xmlns:a16="http://schemas.microsoft.com/office/drawing/2014/main" id="{D1530843-49A8-2DEB-41E8-2E1D02F32636}"/>
                  </a:ext>
                </a:extLst>
              </p:cNvPr>
              <p:cNvSpPr>
                <a:spLocks/>
              </p:cNvSpPr>
              <p:nvPr/>
            </p:nvSpPr>
            <p:spPr bwMode="ltGray">
              <a:xfrm>
                <a:off x="5091" y="3509"/>
                <a:ext cx="122" cy="289"/>
              </a:xfrm>
              <a:custGeom>
                <a:avLst/>
                <a:gdLst>
                  <a:gd name="T0" fmla="*/ 121 w 122"/>
                  <a:gd name="T1" fmla="*/ 103 h 289"/>
                  <a:gd name="T2" fmla="*/ 108 w 122"/>
                  <a:gd name="T3" fmla="*/ 10 h 289"/>
                  <a:gd name="T4" fmla="*/ 92 w 122"/>
                  <a:gd name="T5" fmla="*/ 1 h 289"/>
                  <a:gd name="T6" fmla="*/ 79 w 122"/>
                  <a:gd name="T7" fmla="*/ 0 h 289"/>
                  <a:gd name="T8" fmla="*/ 58 w 122"/>
                  <a:gd name="T9" fmla="*/ 4 h 289"/>
                  <a:gd name="T10" fmla="*/ 45 w 122"/>
                  <a:gd name="T11" fmla="*/ 14 h 289"/>
                  <a:gd name="T12" fmla="*/ 31 w 122"/>
                  <a:gd name="T13" fmla="*/ 28 h 289"/>
                  <a:gd name="T14" fmla="*/ 17 w 122"/>
                  <a:gd name="T15" fmla="*/ 54 h 289"/>
                  <a:gd name="T16" fmla="*/ 9 w 122"/>
                  <a:gd name="T17" fmla="*/ 90 h 289"/>
                  <a:gd name="T18" fmla="*/ 5 w 122"/>
                  <a:gd name="T19" fmla="*/ 121 h 289"/>
                  <a:gd name="T20" fmla="*/ 0 w 122"/>
                  <a:gd name="T21" fmla="*/ 164 h 289"/>
                  <a:gd name="T22" fmla="*/ 0 w 122"/>
                  <a:gd name="T23" fmla="*/ 192 h 289"/>
                  <a:gd name="T24" fmla="*/ 9 w 122"/>
                  <a:gd name="T25" fmla="*/ 230 h 289"/>
                  <a:gd name="T26" fmla="*/ 27 w 122"/>
                  <a:gd name="T27" fmla="*/ 262 h 289"/>
                  <a:gd name="T28" fmla="*/ 45 w 122"/>
                  <a:gd name="T29" fmla="*/ 288 h 289"/>
                  <a:gd name="T30" fmla="*/ 35 w 122"/>
                  <a:gd name="T31" fmla="*/ 249 h 289"/>
                  <a:gd name="T32" fmla="*/ 31 w 122"/>
                  <a:gd name="T33" fmla="*/ 212 h 289"/>
                  <a:gd name="T34" fmla="*/ 33 w 122"/>
                  <a:gd name="T35" fmla="*/ 174 h 289"/>
                  <a:gd name="T36" fmla="*/ 35 w 122"/>
                  <a:gd name="T37" fmla="*/ 141 h 289"/>
                  <a:gd name="T38" fmla="*/ 39 w 122"/>
                  <a:gd name="T39" fmla="*/ 107 h 289"/>
                  <a:gd name="T40" fmla="*/ 45 w 122"/>
                  <a:gd name="T41" fmla="*/ 76 h 289"/>
                  <a:gd name="T42" fmla="*/ 47 w 122"/>
                  <a:gd name="T43" fmla="*/ 53 h 289"/>
                  <a:gd name="T44" fmla="*/ 55 w 122"/>
                  <a:gd name="T45" fmla="*/ 30 h 289"/>
                  <a:gd name="T46" fmla="*/ 73 w 122"/>
                  <a:gd name="T47" fmla="*/ 11 h 289"/>
                  <a:gd name="T48" fmla="*/ 88 w 122"/>
                  <a:gd name="T49" fmla="*/ 13 h 289"/>
                  <a:gd name="T50" fmla="*/ 103 w 122"/>
                  <a:gd name="T51" fmla="*/ 65 h 289"/>
                  <a:gd name="T52" fmla="*/ 116 w 122"/>
                  <a:gd name="T53" fmla="*/ 76 h 289"/>
                  <a:gd name="T54" fmla="*/ 121 w 122"/>
                  <a:gd name="T55" fmla="*/ 10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2" h="289">
                    <a:moveTo>
                      <a:pt x="121" y="103"/>
                    </a:moveTo>
                    <a:lnTo>
                      <a:pt x="108" y="10"/>
                    </a:lnTo>
                    <a:lnTo>
                      <a:pt x="92" y="1"/>
                    </a:lnTo>
                    <a:lnTo>
                      <a:pt x="79" y="0"/>
                    </a:lnTo>
                    <a:lnTo>
                      <a:pt x="58" y="4"/>
                    </a:lnTo>
                    <a:lnTo>
                      <a:pt x="45" y="14"/>
                    </a:lnTo>
                    <a:lnTo>
                      <a:pt x="31" y="28"/>
                    </a:lnTo>
                    <a:lnTo>
                      <a:pt x="17" y="54"/>
                    </a:lnTo>
                    <a:lnTo>
                      <a:pt x="9" y="90"/>
                    </a:lnTo>
                    <a:lnTo>
                      <a:pt x="5" y="121"/>
                    </a:lnTo>
                    <a:lnTo>
                      <a:pt x="0" y="164"/>
                    </a:lnTo>
                    <a:lnTo>
                      <a:pt x="0" y="192"/>
                    </a:lnTo>
                    <a:lnTo>
                      <a:pt x="9" y="230"/>
                    </a:lnTo>
                    <a:lnTo>
                      <a:pt x="27" y="262"/>
                    </a:lnTo>
                    <a:lnTo>
                      <a:pt x="45" y="288"/>
                    </a:lnTo>
                    <a:lnTo>
                      <a:pt x="35" y="249"/>
                    </a:lnTo>
                    <a:lnTo>
                      <a:pt x="31" y="212"/>
                    </a:lnTo>
                    <a:lnTo>
                      <a:pt x="33" y="174"/>
                    </a:lnTo>
                    <a:lnTo>
                      <a:pt x="35" y="141"/>
                    </a:lnTo>
                    <a:lnTo>
                      <a:pt x="39" y="107"/>
                    </a:lnTo>
                    <a:lnTo>
                      <a:pt x="45" y="76"/>
                    </a:lnTo>
                    <a:lnTo>
                      <a:pt x="47" y="53"/>
                    </a:lnTo>
                    <a:lnTo>
                      <a:pt x="55" y="30"/>
                    </a:lnTo>
                    <a:lnTo>
                      <a:pt x="73" y="11"/>
                    </a:lnTo>
                    <a:lnTo>
                      <a:pt x="88" y="13"/>
                    </a:lnTo>
                    <a:lnTo>
                      <a:pt x="103" y="65"/>
                    </a:lnTo>
                    <a:lnTo>
                      <a:pt x="116" y="76"/>
                    </a:lnTo>
                    <a:lnTo>
                      <a:pt x="121" y="10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8" name="Forme libre 89">
                <a:extLst>
                  <a:ext uri="{FF2B5EF4-FFF2-40B4-BE49-F238E27FC236}">
                    <a16:creationId xmlns:a16="http://schemas.microsoft.com/office/drawing/2014/main" id="{42D5BFD5-C22E-CBF0-1407-0F12C5AFB1C2}"/>
                  </a:ext>
                </a:extLst>
              </p:cNvPr>
              <p:cNvSpPr>
                <a:spLocks/>
              </p:cNvSpPr>
              <p:nvPr/>
            </p:nvSpPr>
            <p:spPr bwMode="ltGray">
              <a:xfrm>
                <a:off x="4882" y="3332"/>
                <a:ext cx="266" cy="590"/>
              </a:xfrm>
              <a:custGeom>
                <a:avLst/>
                <a:gdLst>
                  <a:gd name="T0" fmla="*/ 178 w 266"/>
                  <a:gd name="T1" fmla="*/ 6 h 590"/>
                  <a:gd name="T2" fmla="*/ 171 w 266"/>
                  <a:gd name="T3" fmla="*/ 25 h 590"/>
                  <a:gd name="T4" fmla="*/ 112 w 266"/>
                  <a:gd name="T5" fmla="*/ 21 h 590"/>
                  <a:gd name="T6" fmla="*/ 135 w 266"/>
                  <a:gd name="T7" fmla="*/ 29 h 590"/>
                  <a:gd name="T8" fmla="*/ 161 w 266"/>
                  <a:gd name="T9" fmla="*/ 40 h 590"/>
                  <a:gd name="T10" fmla="*/ 105 w 266"/>
                  <a:gd name="T11" fmla="*/ 55 h 590"/>
                  <a:gd name="T12" fmla="*/ 148 w 266"/>
                  <a:gd name="T13" fmla="*/ 60 h 590"/>
                  <a:gd name="T14" fmla="*/ 152 w 266"/>
                  <a:gd name="T15" fmla="*/ 77 h 590"/>
                  <a:gd name="T16" fmla="*/ 26 w 266"/>
                  <a:gd name="T17" fmla="*/ 160 h 590"/>
                  <a:gd name="T18" fmla="*/ 143 w 266"/>
                  <a:gd name="T19" fmla="*/ 100 h 590"/>
                  <a:gd name="T20" fmla="*/ 118 w 266"/>
                  <a:gd name="T21" fmla="*/ 134 h 590"/>
                  <a:gd name="T22" fmla="*/ 134 w 266"/>
                  <a:gd name="T23" fmla="*/ 137 h 590"/>
                  <a:gd name="T24" fmla="*/ 112 w 266"/>
                  <a:gd name="T25" fmla="*/ 184 h 590"/>
                  <a:gd name="T26" fmla="*/ 66 w 266"/>
                  <a:gd name="T27" fmla="*/ 234 h 590"/>
                  <a:gd name="T28" fmla="*/ 118 w 266"/>
                  <a:gd name="T29" fmla="*/ 197 h 590"/>
                  <a:gd name="T30" fmla="*/ 75 w 266"/>
                  <a:gd name="T31" fmla="*/ 271 h 590"/>
                  <a:gd name="T32" fmla="*/ 115 w 266"/>
                  <a:gd name="T33" fmla="*/ 223 h 590"/>
                  <a:gd name="T34" fmla="*/ 124 w 266"/>
                  <a:gd name="T35" fmla="*/ 223 h 590"/>
                  <a:gd name="T36" fmla="*/ 108 w 266"/>
                  <a:gd name="T37" fmla="*/ 266 h 590"/>
                  <a:gd name="T38" fmla="*/ 121 w 266"/>
                  <a:gd name="T39" fmla="*/ 266 h 590"/>
                  <a:gd name="T40" fmla="*/ 97 w 266"/>
                  <a:gd name="T41" fmla="*/ 317 h 590"/>
                  <a:gd name="T42" fmla="*/ 111 w 266"/>
                  <a:gd name="T43" fmla="*/ 304 h 590"/>
                  <a:gd name="T44" fmla="*/ 98 w 266"/>
                  <a:gd name="T45" fmla="*/ 352 h 590"/>
                  <a:gd name="T46" fmla="*/ 108 w 266"/>
                  <a:gd name="T47" fmla="*/ 336 h 590"/>
                  <a:gd name="T48" fmla="*/ 120 w 266"/>
                  <a:gd name="T49" fmla="*/ 331 h 590"/>
                  <a:gd name="T50" fmla="*/ 112 w 266"/>
                  <a:gd name="T51" fmla="*/ 367 h 590"/>
                  <a:gd name="T52" fmla="*/ 88 w 266"/>
                  <a:gd name="T53" fmla="*/ 432 h 590"/>
                  <a:gd name="T54" fmla="*/ 120 w 266"/>
                  <a:gd name="T55" fmla="*/ 382 h 590"/>
                  <a:gd name="T56" fmla="*/ 127 w 266"/>
                  <a:gd name="T57" fmla="*/ 373 h 590"/>
                  <a:gd name="T58" fmla="*/ 125 w 266"/>
                  <a:gd name="T59" fmla="*/ 427 h 590"/>
                  <a:gd name="T60" fmla="*/ 135 w 266"/>
                  <a:gd name="T61" fmla="*/ 454 h 590"/>
                  <a:gd name="T62" fmla="*/ 139 w 266"/>
                  <a:gd name="T63" fmla="*/ 424 h 590"/>
                  <a:gd name="T64" fmla="*/ 234 w 266"/>
                  <a:gd name="T65" fmla="*/ 504 h 590"/>
                  <a:gd name="T66" fmla="*/ 148 w 266"/>
                  <a:gd name="T67" fmla="*/ 387 h 590"/>
                  <a:gd name="T68" fmla="*/ 167 w 266"/>
                  <a:gd name="T69" fmla="*/ 412 h 590"/>
                  <a:gd name="T70" fmla="*/ 141 w 266"/>
                  <a:gd name="T71" fmla="*/ 346 h 590"/>
                  <a:gd name="T72" fmla="*/ 245 w 266"/>
                  <a:gd name="T73" fmla="*/ 398 h 590"/>
                  <a:gd name="T74" fmla="*/ 141 w 266"/>
                  <a:gd name="T75" fmla="*/ 327 h 590"/>
                  <a:gd name="T76" fmla="*/ 156 w 266"/>
                  <a:gd name="T77" fmla="*/ 310 h 590"/>
                  <a:gd name="T78" fmla="*/ 144 w 266"/>
                  <a:gd name="T79" fmla="*/ 283 h 590"/>
                  <a:gd name="T80" fmla="*/ 161 w 266"/>
                  <a:gd name="T81" fmla="*/ 283 h 590"/>
                  <a:gd name="T82" fmla="*/ 208 w 266"/>
                  <a:gd name="T83" fmla="*/ 333 h 590"/>
                  <a:gd name="T84" fmla="*/ 162 w 266"/>
                  <a:gd name="T85" fmla="*/ 238 h 590"/>
                  <a:gd name="T86" fmla="*/ 153 w 266"/>
                  <a:gd name="T87" fmla="*/ 202 h 590"/>
                  <a:gd name="T88" fmla="*/ 167 w 266"/>
                  <a:gd name="T89" fmla="*/ 196 h 590"/>
                  <a:gd name="T90" fmla="*/ 164 w 266"/>
                  <a:gd name="T91" fmla="*/ 163 h 590"/>
                  <a:gd name="T92" fmla="*/ 170 w 266"/>
                  <a:gd name="T93" fmla="*/ 158 h 590"/>
                  <a:gd name="T94" fmla="*/ 201 w 266"/>
                  <a:gd name="T95" fmla="*/ 189 h 590"/>
                  <a:gd name="T96" fmla="*/ 176 w 266"/>
                  <a:gd name="T97" fmla="*/ 140 h 590"/>
                  <a:gd name="T98" fmla="*/ 178 w 266"/>
                  <a:gd name="T99" fmla="*/ 98 h 590"/>
                  <a:gd name="T100" fmla="*/ 176 w 266"/>
                  <a:gd name="T101" fmla="*/ 75 h 590"/>
                  <a:gd name="T102" fmla="*/ 204 w 266"/>
                  <a:gd name="T103" fmla="*/ 74 h 590"/>
                  <a:gd name="T104" fmla="*/ 197 w 266"/>
                  <a:gd name="T105" fmla="*/ 40 h 590"/>
                  <a:gd name="T106" fmla="*/ 209 w 266"/>
                  <a:gd name="T107" fmla="*/ 32 h 590"/>
                  <a:gd name="T108" fmla="*/ 205 w 266"/>
                  <a:gd name="T109" fmla="*/ 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590">
                    <a:moveTo>
                      <a:pt x="205" y="0"/>
                    </a:moveTo>
                    <a:lnTo>
                      <a:pt x="195" y="1"/>
                    </a:lnTo>
                    <a:lnTo>
                      <a:pt x="178" y="6"/>
                    </a:lnTo>
                    <a:lnTo>
                      <a:pt x="190" y="9"/>
                    </a:lnTo>
                    <a:lnTo>
                      <a:pt x="181" y="16"/>
                    </a:lnTo>
                    <a:lnTo>
                      <a:pt x="171" y="25"/>
                    </a:lnTo>
                    <a:lnTo>
                      <a:pt x="157" y="28"/>
                    </a:lnTo>
                    <a:lnTo>
                      <a:pt x="135" y="27"/>
                    </a:lnTo>
                    <a:lnTo>
                      <a:pt x="112" y="21"/>
                    </a:lnTo>
                    <a:lnTo>
                      <a:pt x="52" y="27"/>
                    </a:lnTo>
                    <a:lnTo>
                      <a:pt x="111" y="23"/>
                    </a:lnTo>
                    <a:lnTo>
                      <a:pt x="135" y="29"/>
                    </a:lnTo>
                    <a:lnTo>
                      <a:pt x="157" y="28"/>
                    </a:lnTo>
                    <a:lnTo>
                      <a:pt x="171" y="33"/>
                    </a:lnTo>
                    <a:lnTo>
                      <a:pt x="161" y="40"/>
                    </a:lnTo>
                    <a:lnTo>
                      <a:pt x="167" y="43"/>
                    </a:lnTo>
                    <a:lnTo>
                      <a:pt x="148" y="56"/>
                    </a:lnTo>
                    <a:lnTo>
                      <a:pt x="105" y="55"/>
                    </a:lnTo>
                    <a:lnTo>
                      <a:pt x="50" y="102"/>
                    </a:lnTo>
                    <a:lnTo>
                      <a:pt x="105" y="56"/>
                    </a:lnTo>
                    <a:lnTo>
                      <a:pt x="148" y="60"/>
                    </a:lnTo>
                    <a:lnTo>
                      <a:pt x="161" y="61"/>
                    </a:lnTo>
                    <a:lnTo>
                      <a:pt x="138" y="77"/>
                    </a:lnTo>
                    <a:lnTo>
                      <a:pt x="152" y="77"/>
                    </a:lnTo>
                    <a:lnTo>
                      <a:pt x="127" y="95"/>
                    </a:lnTo>
                    <a:lnTo>
                      <a:pt x="80" y="119"/>
                    </a:lnTo>
                    <a:lnTo>
                      <a:pt x="26" y="160"/>
                    </a:lnTo>
                    <a:lnTo>
                      <a:pt x="82" y="122"/>
                    </a:lnTo>
                    <a:lnTo>
                      <a:pt x="129" y="98"/>
                    </a:lnTo>
                    <a:lnTo>
                      <a:pt x="143" y="100"/>
                    </a:lnTo>
                    <a:lnTo>
                      <a:pt x="121" y="114"/>
                    </a:lnTo>
                    <a:lnTo>
                      <a:pt x="135" y="117"/>
                    </a:lnTo>
                    <a:lnTo>
                      <a:pt x="118" y="134"/>
                    </a:lnTo>
                    <a:lnTo>
                      <a:pt x="4" y="276"/>
                    </a:lnTo>
                    <a:lnTo>
                      <a:pt x="118" y="137"/>
                    </a:lnTo>
                    <a:lnTo>
                      <a:pt x="134" y="137"/>
                    </a:lnTo>
                    <a:lnTo>
                      <a:pt x="116" y="158"/>
                    </a:lnTo>
                    <a:lnTo>
                      <a:pt x="129" y="158"/>
                    </a:lnTo>
                    <a:lnTo>
                      <a:pt x="112" y="184"/>
                    </a:lnTo>
                    <a:lnTo>
                      <a:pt x="66" y="233"/>
                    </a:lnTo>
                    <a:lnTo>
                      <a:pt x="18" y="303"/>
                    </a:lnTo>
                    <a:lnTo>
                      <a:pt x="66" y="234"/>
                    </a:lnTo>
                    <a:lnTo>
                      <a:pt x="115" y="186"/>
                    </a:lnTo>
                    <a:lnTo>
                      <a:pt x="129" y="178"/>
                    </a:lnTo>
                    <a:lnTo>
                      <a:pt x="118" y="197"/>
                    </a:lnTo>
                    <a:lnTo>
                      <a:pt x="127" y="194"/>
                    </a:lnTo>
                    <a:lnTo>
                      <a:pt x="112" y="220"/>
                    </a:lnTo>
                    <a:lnTo>
                      <a:pt x="75" y="271"/>
                    </a:lnTo>
                    <a:lnTo>
                      <a:pt x="0" y="338"/>
                    </a:lnTo>
                    <a:lnTo>
                      <a:pt x="73" y="273"/>
                    </a:lnTo>
                    <a:lnTo>
                      <a:pt x="115" y="223"/>
                    </a:lnTo>
                    <a:lnTo>
                      <a:pt x="120" y="223"/>
                    </a:lnTo>
                    <a:lnTo>
                      <a:pt x="50" y="373"/>
                    </a:lnTo>
                    <a:lnTo>
                      <a:pt x="124" y="223"/>
                    </a:lnTo>
                    <a:lnTo>
                      <a:pt x="115" y="243"/>
                    </a:lnTo>
                    <a:lnTo>
                      <a:pt x="124" y="236"/>
                    </a:lnTo>
                    <a:lnTo>
                      <a:pt x="108" y="266"/>
                    </a:lnTo>
                    <a:lnTo>
                      <a:pt x="60" y="336"/>
                    </a:lnTo>
                    <a:lnTo>
                      <a:pt x="108" y="271"/>
                    </a:lnTo>
                    <a:lnTo>
                      <a:pt x="121" y="266"/>
                    </a:lnTo>
                    <a:lnTo>
                      <a:pt x="108" y="286"/>
                    </a:lnTo>
                    <a:lnTo>
                      <a:pt x="52" y="424"/>
                    </a:lnTo>
                    <a:lnTo>
                      <a:pt x="97" y="317"/>
                    </a:lnTo>
                    <a:lnTo>
                      <a:pt x="112" y="286"/>
                    </a:lnTo>
                    <a:lnTo>
                      <a:pt x="121" y="283"/>
                    </a:lnTo>
                    <a:lnTo>
                      <a:pt x="111" y="304"/>
                    </a:lnTo>
                    <a:lnTo>
                      <a:pt x="120" y="302"/>
                    </a:lnTo>
                    <a:lnTo>
                      <a:pt x="105" y="328"/>
                    </a:lnTo>
                    <a:lnTo>
                      <a:pt x="98" y="352"/>
                    </a:lnTo>
                    <a:lnTo>
                      <a:pt x="25" y="430"/>
                    </a:lnTo>
                    <a:lnTo>
                      <a:pt x="100" y="353"/>
                    </a:lnTo>
                    <a:lnTo>
                      <a:pt x="108" y="336"/>
                    </a:lnTo>
                    <a:lnTo>
                      <a:pt x="118" y="331"/>
                    </a:lnTo>
                    <a:lnTo>
                      <a:pt x="100" y="377"/>
                    </a:lnTo>
                    <a:lnTo>
                      <a:pt x="120" y="331"/>
                    </a:lnTo>
                    <a:lnTo>
                      <a:pt x="108" y="353"/>
                    </a:lnTo>
                    <a:lnTo>
                      <a:pt x="121" y="348"/>
                    </a:lnTo>
                    <a:lnTo>
                      <a:pt x="112" y="367"/>
                    </a:lnTo>
                    <a:lnTo>
                      <a:pt x="88" y="432"/>
                    </a:lnTo>
                    <a:lnTo>
                      <a:pt x="62" y="471"/>
                    </a:lnTo>
                    <a:lnTo>
                      <a:pt x="88" y="432"/>
                    </a:lnTo>
                    <a:lnTo>
                      <a:pt x="115" y="370"/>
                    </a:lnTo>
                    <a:lnTo>
                      <a:pt x="124" y="367"/>
                    </a:lnTo>
                    <a:lnTo>
                      <a:pt x="120" y="382"/>
                    </a:lnTo>
                    <a:lnTo>
                      <a:pt x="100" y="424"/>
                    </a:lnTo>
                    <a:lnTo>
                      <a:pt x="121" y="387"/>
                    </a:lnTo>
                    <a:lnTo>
                      <a:pt x="127" y="373"/>
                    </a:lnTo>
                    <a:lnTo>
                      <a:pt x="118" y="406"/>
                    </a:lnTo>
                    <a:lnTo>
                      <a:pt x="129" y="400"/>
                    </a:lnTo>
                    <a:lnTo>
                      <a:pt x="125" y="427"/>
                    </a:lnTo>
                    <a:lnTo>
                      <a:pt x="132" y="416"/>
                    </a:lnTo>
                    <a:lnTo>
                      <a:pt x="138" y="425"/>
                    </a:lnTo>
                    <a:lnTo>
                      <a:pt x="135" y="454"/>
                    </a:lnTo>
                    <a:lnTo>
                      <a:pt x="89" y="589"/>
                    </a:lnTo>
                    <a:lnTo>
                      <a:pt x="139" y="454"/>
                    </a:lnTo>
                    <a:lnTo>
                      <a:pt x="139" y="424"/>
                    </a:lnTo>
                    <a:lnTo>
                      <a:pt x="139" y="406"/>
                    </a:lnTo>
                    <a:lnTo>
                      <a:pt x="150" y="416"/>
                    </a:lnTo>
                    <a:lnTo>
                      <a:pt x="234" y="504"/>
                    </a:lnTo>
                    <a:lnTo>
                      <a:pt x="146" y="406"/>
                    </a:lnTo>
                    <a:lnTo>
                      <a:pt x="139" y="382"/>
                    </a:lnTo>
                    <a:lnTo>
                      <a:pt x="148" y="387"/>
                    </a:lnTo>
                    <a:lnTo>
                      <a:pt x="135" y="356"/>
                    </a:lnTo>
                    <a:lnTo>
                      <a:pt x="146" y="369"/>
                    </a:lnTo>
                    <a:lnTo>
                      <a:pt x="167" y="412"/>
                    </a:lnTo>
                    <a:lnTo>
                      <a:pt x="148" y="365"/>
                    </a:lnTo>
                    <a:lnTo>
                      <a:pt x="139" y="346"/>
                    </a:lnTo>
                    <a:lnTo>
                      <a:pt x="141" y="346"/>
                    </a:lnTo>
                    <a:lnTo>
                      <a:pt x="152" y="356"/>
                    </a:lnTo>
                    <a:lnTo>
                      <a:pt x="173" y="380"/>
                    </a:lnTo>
                    <a:lnTo>
                      <a:pt x="245" y="398"/>
                    </a:lnTo>
                    <a:lnTo>
                      <a:pt x="171" y="377"/>
                    </a:lnTo>
                    <a:lnTo>
                      <a:pt x="148" y="348"/>
                    </a:lnTo>
                    <a:lnTo>
                      <a:pt x="141" y="327"/>
                    </a:lnTo>
                    <a:lnTo>
                      <a:pt x="152" y="327"/>
                    </a:lnTo>
                    <a:lnTo>
                      <a:pt x="141" y="304"/>
                    </a:lnTo>
                    <a:lnTo>
                      <a:pt x="156" y="310"/>
                    </a:lnTo>
                    <a:lnTo>
                      <a:pt x="205" y="352"/>
                    </a:lnTo>
                    <a:lnTo>
                      <a:pt x="156" y="308"/>
                    </a:lnTo>
                    <a:lnTo>
                      <a:pt x="144" y="283"/>
                    </a:lnTo>
                    <a:lnTo>
                      <a:pt x="157" y="290"/>
                    </a:lnTo>
                    <a:lnTo>
                      <a:pt x="148" y="270"/>
                    </a:lnTo>
                    <a:lnTo>
                      <a:pt x="161" y="283"/>
                    </a:lnTo>
                    <a:lnTo>
                      <a:pt x="152" y="253"/>
                    </a:lnTo>
                    <a:lnTo>
                      <a:pt x="162" y="268"/>
                    </a:lnTo>
                    <a:lnTo>
                      <a:pt x="208" y="333"/>
                    </a:lnTo>
                    <a:lnTo>
                      <a:pt x="161" y="268"/>
                    </a:lnTo>
                    <a:lnTo>
                      <a:pt x="150" y="229"/>
                    </a:lnTo>
                    <a:lnTo>
                      <a:pt x="162" y="238"/>
                    </a:lnTo>
                    <a:lnTo>
                      <a:pt x="236" y="275"/>
                    </a:lnTo>
                    <a:lnTo>
                      <a:pt x="162" y="236"/>
                    </a:lnTo>
                    <a:lnTo>
                      <a:pt x="153" y="202"/>
                    </a:lnTo>
                    <a:lnTo>
                      <a:pt x="164" y="207"/>
                    </a:lnTo>
                    <a:lnTo>
                      <a:pt x="156" y="189"/>
                    </a:lnTo>
                    <a:lnTo>
                      <a:pt x="167" y="196"/>
                    </a:lnTo>
                    <a:lnTo>
                      <a:pt x="200" y="288"/>
                    </a:lnTo>
                    <a:lnTo>
                      <a:pt x="164" y="188"/>
                    </a:lnTo>
                    <a:lnTo>
                      <a:pt x="164" y="163"/>
                    </a:lnTo>
                    <a:lnTo>
                      <a:pt x="175" y="173"/>
                    </a:lnTo>
                    <a:lnTo>
                      <a:pt x="197" y="226"/>
                    </a:lnTo>
                    <a:lnTo>
                      <a:pt x="170" y="158"/>
                    </a:lnTo>
                    <a:lnTo>
                      <a:pt x="167" y="137"/>
                    </a:lnTo>
                    <a:lnTo>
                      <a:pt x="175" y="147"/>
                    </a:lnTo>
                    <a:lnTo>
                      <a:pt x="201" y="189"/>
                    </a:lnTo>
                    <a:lnTo>
                      <a:pt x="265" y="213"/>
                    </a:lnTo>
                    <a:lnTo>
                      <a:pt x="200" y="186"/>
                    </a:lnTo>
                    <a:lnTo>
                      <a:pt x="176" y="140"/>
                    </a:lnTo>
                    <a:lnTo>
                      <a:pt x="173" y="112"/>
                    </a:lnTo>
                    <a:lnTo>
                      <a:pt x="184" y="126"/>
                    </a:lnTo>
                    <a:lnTo>
                      <a:pt x="178" y="98"/>
                    </a:lnTo>
                    <a:lnTo>
                      <a:pt x="220" y="169"/>
                    </a:lnTo>
                    <a:lnTo>
                      <a:pt x="181" y="95"/>
                    </a:lnTo>
                    <a:lnTo>
                      <a:pt x="176" y="75"/>
                    </a:lnTo>
                    <a:lnTo>
                      <a:pt x="190" y="90"/>
                    </a:lnTo>
                    <a:lnTo>
                      <a:pt x="187" y="58"/>
                    </a:lnTo>
                    <a:lnTo>
                      <a:pt x="204" y="74"/>
                    </a:lnTo>
                    <a:lnTo>
                      <a:pt x="261" y="129"/>
                    </a:lnTo>
                    <a:lnTo>
                      <a:pt x="204" y="72"/>
                    </a:lnTo>
                    <a:lnTo>
                      <a:pt x="197" y="40"/>
                    </a:lnTo>
                    <a:lnTo>
                      <a:pt x="205" y="48"/>
                    </a:lnTo>
                    <a:lnTo>
                      <a:pt x="200" y="25"/>
                    </a:lnTo>
                    <a:lnTo>
                      <a:pt x="209" y="32"/>
                    </a:lnTo>
                    <a:lnTo>
                      <a:pt x="211" y="13"/>
                    </a:lnTo>
                    <a:lnTo>
                      <a:pt x="209" y="4"/>
                    </a:lnTo>
                    <a:lnTo>
                      <a:pt x="20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19" name="Forme libre 90">
                <a:extLst>
                  <a:ext uri="{FF2B5EF4-FFF2-40B4-BE49-F238E27FC236}">
                    <a16:creationId xmlns:a16="http://schemas.microsoft.com/office/drawing/2014/main" id="{ED8A65B4-2BAA-CB9D-1119-60A858A7458D}"/>
                  </a:ext>
                </a:extLst>
              </p:cNvPr>
              <p:cNvSpPr>
                <a:spLocks/>
              </p:cNvSpPr>
              <p:nvPr/>
            </p:nvSpPr>
            <p:spPr bwMode="ltGray">
              <a:xfrm>
                <a:off x="5200" y="3441"/>
                <a:ext cx="112" cy="329"/>
              </a:xfrm>
              <a:custGeom>
                <a:avLst/>
                <a:gdLst>
                  <a:gd name="T0" fmla="*/ 2 w 112"/>
                  <a:gd name="T1" fmla="*/ 52 h 329"/>
                  <a:gd name="T2" fmla="*/ 25 w 112"/>
                  <a:gd name="T3" fmla="*/ 0 h 329"/>
                  <a:gd name="T4" fmla="*/ 40 w 112"/>
                  <a:gd name="T5" fmla="*/ 1 h 329"/>
                  <a:gd name="T6" fmla="*/ 53 w 112"/>
                  <a:gd name="T7" fmla="*/ 4 h 329"/>
                  <a:gd name="T8" fmla="*/ 62 w 112"/>
                  <a:gd name="T9" fmla="*/ 18 h 329"/>
                  <a:gd name="T10" fmla="*/ 87 w 112"/>
                  <a:gd name="T11" fmla="*/ 60 h 329"/>
                  <a:gd name="T12" fmla="*/ 96 w 112"/>
                  <a:gd name="T13" fmla="*/ 79 h 329"/>
                  <a:gd name="T14" fmla="*/ 102 w 112"/>
                  <a:gd name="T15" fmla="*/ 98 h 329"/>
                  <a:gd name="T16" fmla="*/ 108 w 112"/>
                  <a:gd name="T17" fmla="*/ 154 h 329"/>
                  <a:gd name="T18" fmla="*/ 111 w 112"/>
                  <a:gd name="T19" fmla="*/ 170 h 329"/>
                  <a:gd name="T20" fmla="*/ 108 w 112"/>
                  <a:gd name="T21" fmla="*/ 192 h 329"/>
                  <a:gd name="T22" fmla="*/ 104 w 112"/>
                  <a:gd name="T23" fmla="*/ 215 h 329"/>
                  <a:gd name="T24" fmla="*/ 94 w 112"/>
                  <a:gd name="T25" fmla="*/ 250 h 329"/>
                  <a:gd name="T26" fmla="*/ 86 w 112"/>
                  <a:gd name="T27" fmla="*/ 272 h 329"/>
                  <a:gd name="T28" fmla="*/ 73 w 112"/>
                  <a:gd name="T29" fmla="*/ 297 h 329"/>
                  <a:gd name="T30" fmla="*/ 48 w 112"/>
                  <a:gd name="T31" fmla="*/ 328 h 329"/>
                  <a:gd name="T32" fmla="*/ 61 w 112"/>
                  <a:gd name="T33" fmla="*/ 290 h 329"/>
                  <a:gd name="T34" fmla="*/ 72 w 112"/>
                  <a:gd name="T35" fmla="*/ 254 h 329"/>
                  <a:gd name="T36" fmla="*/ 77 w 112"/>
                  <a:gd name="T37" fmla="*/ 222 h 329"/>
                  <a:gd name="T38" fmla="*/ 75 w 112"/>
                  <a:gd name="T39" fmla="*/ 192 h 329"/>
                  <a:gd name="T40" fmla="*/ 73 w 112"/>
                  <a:gd name="T41" fmla="*/ 170 h 329"/>
                  <a:gd name="T42" fmla="*/ 77 w 112"/>
                  <a:gd name="T43" fmla="*/ 144 h 329"/>
                  <a:gd name="T44" fmla="*/ 80 w 112"/>
                  <a:gd name="T45" fmla="*/ 122 h 329"/>
                  <a:gd name="T46" fmla="*/ 69 w 112"/>
                  <a:gd name="T47" fmla="*/ 79 h 329"/>
                  <a:gd name="T48" fmla="*/ 67 w 112"/>
                  <a:gd name="T49" fmla="*/ 56 h 329"/>
                  <a:gd name="T50" fmla="*/ 58 w 112"/>
                  <a:gd name="T51" fmla="*/ 37 h 329"/>
                  <a:gd name="T52" fmla="*/ 40 w 112"/>
                  <a:gd name="T53" fmla="*/ 14 h 329"/>
                  <a:gd name="T54" fmla="*/ 31 w 112"/>
                  <a:gd name="T55" fmla="*/ 32 h 329"/>
                  <a:gd name="T56" fmla="*/ 0 w 112"/>
                  <a:gd name="T57" fmla="*/ 62 h 329"/>
                  <a:gd name="T58" fmla="*/ 2 w 112"/>
                  <a:gd name="T59" fmla="*/ 5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329">
                    <a:moveTo>
                      <a:pt x="2" y="52"/>
                    </a:moveTo>
                    <a:lnTo>
                      <a:pt x="25" y="0"/>
                    </a:lnTo>
                    <a:lnTo>
                      <a:pt x="40" y="1"/>
                    </a:lnTo>
                    <a:lnTo>
                      <a:pt x="53" y="4"/>
                    </a:lnTo>
                    <a:lnTo>
                      <a:pt x="62" y="18"/>
                    </a:lnTo>
                    <a:lnTo>
                      <a:pt x="87" y="60"/>
                    </a:lnTo>
                    <a:lnTo>
                      <a:pt x="96" y="79"/>
                    </a:lnTo>
                    <a:lnTo>
                      <a:pt x="102" y="98"/>
                    </a:lnTo>
                    <a:lnTo>
                      <a:pt x="108" y="154"/>
                    </a:lnTo>
                    <a:lnTo>
                      <a:pt x="111" y="170"/>
                    </a:lnTo>
                    <a:lnTo>
                      <a:pt x="108" y="192"/>
                    </a:lnTo>
                    <a:lnTo>
                      <a:pt x="104" y="215"/>
                    </a:lnTo>
                    <a:lnTo>
                      <a:pt x="94" y="250"/>
                    </a:lnTo>
                    <a:lnTo>
                      <a:pt x="86" y="272"/>
                    </a:lnTo>
                    <a:lnTo>
                      <a:pt x="73" y="297"/>
                    </a:lnTo>
                    <a:lnTo>
                      <a:pt x="48" y="328"/>
                    </a:lnTo>
                    <a:lnTo>
                      <a:pt x="61" y="290"/>
                    </a:lnTo>
                    <a:lnTo>
                      <a:pt x="72" y="254"/>
                    </a:lnTo>
                    <a:lnTo>
                      <a:pt x="77" y="222"/>
                    </a:lnTo>
                    <a:lnTo>
                      <a:pt x="75" y="192"/>
                    </a:lnTo>
                    <a:lnTo>
                      <a:pt x="73" y="170"/>
                    </a:lnTo>
                    <a:lnTo>
                      <a:pt x="77" y="144"/>
                    </a:lnTo>
                    <a:lnTo>
                      <a:pt x="80" y="122"/>
                    </a:lnTo>
                    <a:lnTo>
                      <a:pt x="69" y="79"/>
                    </a:lnTo>
                    <a:lnTo>
                      <a:pt x="67" y="56"/>
                    </a:lnTo>
                    <a:lnTo>
                      <a:pt x="58" y="37"/>
                    </a:lnTo>
                    <a:lnTo>
                      <a:pt x="40" y="14"/>
                    </a:lnTo>
                    <a:lnTo>
                      <a:pt x="31" y="32"/>
                    </a:lnTo>
                    <a:lnTo>
                      <a:pt x="0" y="62"/>
                    </a:lnTo>
                    <a:lnTo>
                      <a:pt x="2" y="5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30" name="Forme libre 91">
                <a:extLst>
                  <a:ext uri="{FF2B5EF4-FFF2-40B4-BE49-F238E27FC236}">
                    <a16:creationId xmlns:a16="http://schemas.microsoft.com/office/drawing/2014/main" id="{04CC5490-B160-C151-48C1-95A0D27F7C52}"/>
                  </a:ext>
                </a:extLst>
              </p:cNvPr>
              <p:cNvSpPr>
                <a:spLocks/>
              </p:cNvSpPr>
              <p:nvPr/>
            </p:nvSpPr>
            <p:spPr bwMode="ltGray">
              <a:xfrm>
                <a:off x="5316" y="3988"/>
                <a:ext cx="46" cy="336"/>
              </a:xfrm>
              <a:custGeom>
                <a:avLst/>
                <a:gdLst>
                  <a:gd name="T0" fmla="*/ 35 w 46"/>
                  <a:gd name="T1" fmla="*/ 0 h 336"/>
                  <a:gd name="T2" fmla="*/ 32 w 46"/>
                  <a:gd name="T3" fmla="*/ 6 h 336"/>
                  <a:gd name="T4" fmla="*/ 18 w 46"/>
                  <a:gd name="T5" fmla="*/ 66 h 336"/>
                  <a:gd name="T6" fmla="*/ 9 w 46"/>
                  <a:gd name="T7" fmla="*/ 122 h 336"/>
                  <a:gd name="T8" fmla="*/ 0 w 46"/>
                  <a:gd name="T9" fmla="*/ 192 h 336"/>
                  <a:gd name="T10" fmla="*/ 0 w 46"/>
                  <a:gd name="T11" fmla="*/ 268 h 336"/>
                  <a:gd name="T12" fmla="*/ 4 w 46"/>
                  <a:gd name="T13" fmla="*/ 335 h 336"/>
                  <a:gd name="T14" fmla="*/ 9 w 46"/>
                  <a:gd name="T15" fmla="*/ 335 h 336"/>
                  <a:gd name="T16" fmla="*/ 4 w 46"/>
                  <a:gd name="T17" fmla="*/ 268 h 336"/>
                  <a:gd name="T18" fmla="*/ 4 w 46"/>
                  <a:gd name="T19" fmla="*/ 212 h 336"/>
                  <a:gd name="T20" fmla="*/ 13 w 46"/>
                  <a:gd name="T21" fmla="*/ 151 h 336"/>
                  <a:gd name="T22" fmla="*/ 26 w 46"/>
                  <a:gd name="T23" fmla="*/ 91 h 336"/>
                  <a:gd name="T24" fmla="*/ 45 w 46"/>
                  <a:gd name="T25" fmla="*/ 14 h 336"/>
                  <a:gd name="T26" fmla="*/ 35 w 46"/>
                  <a:gd name="T2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6">
                    <a:moveTo>
                      <a:pt x="35" y="0"/>
                    </a:moveTo>
                    <a:lnTo>
                      <a:pt x="32" y="6"/>
                    </a:lnTo>
                    <a:lnTo>
                      <a:pt x="18" y="66"/>
                    </a:lnTo>
                    <a:lnTo>
                      <a:pt x="9" y="122"/>
                    </a:lnTo>
                    <a:lnTo>
                      <a:pt x="0" y="192"/>
                    </a:lnTo>
                    <a:lnTo>
                      <a:pt x="0" y="268"/>
                    </a:lnTo>
                    <a:lnTo>
                      <a:pt x="4" y="335"/>
                    </a:lnTo>
                    <a:lnTo>
                      <a:pt x="9" y="335"/>
                    </a:lnTo>
                    <a:lnTo>
                      <a:pt x="4" y="268"/>
                    </a:lnTo>
                    <a:lnTo>
                      <a:pt x="4" y="212"/>
                    </a:lnTo>
                    <a:lnTo>
                      <a:pt x="13" y="151"/>
                    </a:lnTo>
                    <a:lnTo>
                      <a:pt x="26" y="91"/>
                    </a:lnTo>
                    <a:lnTo>
                      <a:pt x="45" y="14"/>
                    </a:lnTo>
                    <a:lnTo>
                      <a:pt x="35"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31" name="Forme libre 92">
                <a:extLst>
                  <a:ext uri="{FF2B5EF4-FFF2-40B4-BE49-F238E27FC236}">
                    <a16:creationId xmlns:a16="http://schemas.microsoft.com/office/drawing/2014/main" id="{B261D387-0005-38D6-7610-34944C91890E}"/>
                  </a:ext>
                </a:extLst>
              </p:cNvPr>
              <p:cNvSpPr>
                <a:spLocks/>
              </p:cNvSpPr>
              <p:nvPr/>
            </p:nvSpPr>
            <p:spPr bwMode="ltGray">
              <a:xfrm>
                <a:off x="5690" y="3903"/>
                <a:ext cx="41" cy="203"/>
              </a:xfrm>
              <a:custGeom>
                <a:avLst/>
                <a:gdLst>
                  <a:gd name="T0" fmla="*/ 8 w 41"/>
                  <a:gd name="T1" fmla="*/ 0 h 203"/>
                  <a:gd name="T2" fmla="*/ 16 w 41"/>
                  <a:gd name="T3" fmla="*/ 14 h 203"/>
                  <a:gd name="T4" fmla="*/ 23 w 41"/>
                  <a:gd name="T5" fmla="*/ 39 h 203"/>
                  <a:gd name="T6" fmla="*/ 31 w 41"/>
                  <a:gd name="T7" fmla="*/ 73 h 203"/>
                  <a:gd name="T8" fmla="*/ 40 w 41"/>
                  <a:gd name="T9" fmla="*/ 116 h 203"/>
                  <a:gd name="T10" fmla="*/ 40 w 41"/>
                  <a:gd name="T11" fmla="*/ 161 h 203"/>
                  <a:gd name="T12" fmla="*/ 35 w 41"/>
                  <a:gd name="T13" fmla="*/ 202 h 203"/>
                  <a:gd name="T14" fmla="*/ 31 w 41"/>
                  <a:gd name="T15" fmla="*/ 202 h 203"/>
                  <a:gd name="T16" fmla="*/ 35 w 41"/>
                  <a:gd name="T17" fmla="*/ 161 h 203"/>
                  <a:gd name="T18" fmla="*/ 35 w 41"/>
                  <a:gd name="T19" fmla="*/ 128 h 203"/>
                  <a:gd name="T20" fmla="*/ 27 w 41"/>
                  <a:gd name="T21" fmla="*/ 91 h 203"/>
                  <a:gd name="T22" fmla="*/ 16 w 41"/>
                  <a:gd name="T23" fmla="*/ 55 h 203"/>
                  <a:gd name="T24" fmla="*/ 0 w 41"/>
                  <a:gd name="T25" fmla="*/ 9 h 203"/>
                  <a:gd name="T26" fmla="*/ 8 w 41"/>
                  <a:gd name="T2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03">
                    <a:moveTo>
                      <a:pt x="8" y="0"/>
                    </a:moveTo>
                    <a:lnTo>
                      <a:pt x="16" y="14"/>
                    </a:lnTo>
                    <a:lnTo>
                      <a:pt x="23" y="39"/>
                    </a:lnTo>
                    <a:lnTo>
                      <a:pt x="31" y="73"/>
                    </a:lnTo>
                    <a:lnTo>
                      <a:pt x="40" y="116"/>
                    </a:lnTo>
                    <a:lnTo>
                      <a:pt x="40" y="161"/>
                    </a:lnTo>
                    <a:lnTo>
                      <a:pt x="35" y="202"/>
                    </a:lnTo>
                    <a:lnTo>
                      <a:pt x="31" y="202"/>
                    </a:lnTo>
                    <a:lnTo>
                      <a:pt x="35" y="161"/>
                    </a:lnTo>
                    <a:lnTo>
                      <a:pt x="35" y="128"/>
                    </a:lnTo>
                    <a:lnTo>
                      <a:pt x="27" y="91"/>
                    </a:lnTo>
                    <a:lnTo>
                      <a:pt x="16" y="55"/>
                    </a:lnTo>
                    <a:lnTo>
                      <a:pt x="0" y="9"/>
                    </a:lnTo>
                    <a:lnTo>
                      <a:pt x="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32" name="Forme libre 93">
                <a:extLst>
                  <a:ext uri="{FF2B5EF4-FFF2-40B4-BE49-F238E27FC236}">
                    <a16:creationId xmlns:a16="http://schemas.microsoft.com/office/drawing/2014/main" id="{C6FAF52C-DB42-21F9-827E-DA88EB9502F7}"/>
                  </a:ext>
                </a:extLst>
              </p:cNvPr>
              <p:cNvSpPr>
                <a:spLocks/>
              </p:cNvSpPr>
              <p:nvPr/>
            </p:nvSpPr>
            <p:spPr bwMode="ltGray">
              <a:xfrm>
                <a:off x="5485" y="3795"/>
                <a:ext cx="71" cy="202"/>
              </a:xfrm>
              <a:custGeom>
                <a:avLst/>
                <a:gdLst>
                  <a:gd name="T0" fmla="*/ 68 w 71"/>
                  <a:gd name="T1" fmla="*/ 31 h 202"/>
                  <a:gd name="T2" fmla="*/ 53 w 71"/>
                  <a:gd name="T3" fmla="*/ 0 h 202"/>
                  <a:gd name="T4" fmla="*/ 44 w 71"/>
                  <a:gd name="T5" fmla="*/ 0 h 202"/>
                  <a:gd name="T6" fmla="*/ 36 w 71"/>
                  <a:gd name="T7" fmla="*/ 2 h 202"/>
                  <a:gd name="T8" fmla="*/ 30 w 71"/>
                  <a:gd name="T9" fmla="*/ 10 h 202"/>
                  <a:gd name="T10" fmla="*/ 14 w 71"/>
                  <a:gd name="T11" fmla="*/ 37 h 202"/>
                  <a:gd name="T12" fmla="*/ 8 w 71"/>
                  <a:gd name="T13" fmla="*/ 48 h 202"/>
                  <a:gd name="T14" fmla="*/ 5 w 71"/>
                  <a:gd name="T15" fmla="*/ 60 h 202"/>
                  <a:gd name="T16" fmla="*/ 0 w 71"/>
                  <a:gd name="T17" fmla="*/ 94 h 202"/>
                  <a:gd name="T18" fmla="*/ 0 w 71"/>
                  <a:gd name="T19" fmla="*/ 104 h 202"/>
                  <a:gd name="T20" fmla="*/ 0 w 71"/>
                  <a:gd name="T21" fmla="*/ 117 h 202"/>
                  <a:gd name="T22" fmla="*/ 4 w 71"/>
                  <a:gd name="T23" fmla="*/ 131 h 202"/>
                  <a:gd name="T24" fmla="*/ 9 w 71"/>
                  <a:gd name="T25" fmla="*/ 153 h 202"/>
                  <a:gd name="T26" fmla="*/ 15 w 71"/>
                  <a:gd name="T27" fmla="*/ 167 h 202"/>
                  <a:gd name="T28" fmla="*/ 23 w 71"/>
                  <a:gd name="T29" fmla="*/ 182 h 202"/>
                  <a:gd name="T30" fmla="*/ 39 w 71"/>
                  <a:gd name="T31" fmla="*/ 201 h 202"/>
                  <a:gd name="T32" fmla="*/ 31 w 71"/>
                  <a:gd name="T33" fmla="*/ 177 h 202"/>
                  <a:gd name="T34" fmla="*/ 24 w 71"/>
                  <a:gd name="T35" fmla="*/ 156 h 202"/>
                  <a:gd name="T36" fmla="*/ 21 w 71"/>
                  <a:gd name="T37" fmla="*/ 136 h 202"/>
                  <a:gd name="T38" fmla="*/ 22 w 71"/>
                  <a:gd name="T39" fmla="*/ 117 h 202"/>
                  <a:gd name="T40" fmla="*/ 23 w 71"/>
                  <a:gd name="T41" fmla="*/ 104 h 202"/>
                  <a:gd name="T42" fmla="*/ 21 w 71"/>
                  <a:gd name="T43" fmla="*/ 88 h 202"/>
                  <a:gd name="T44" fmla="*/ 19 w 71"/>
                  <a:gd name="T45" fmla="*/ 74 h 202"/>
                  <a:gd name="T46" fmla="*/ 25 w 71"/>
                  <a:gd name="T47" fmla="*/ 48 h 202"/>
                  <a:gd name="T48" fmla="*/ 27 w 71"/>
                  <a:gd name="T49" fmla="*/ 34 h 202"/>
                  <a:gd name="T50" fmla="*/ 32 w 71"/>
                  <a:gd name="T51" fmla="*/ 23 h 202"/>
                  <a:gd name="T52" fmla="*/ 44 w 71"/>
                  <a:gd name="T53" fmla="*/ 8 h 202"/>
                  <a:gd name="T54" fmla="*/ 50 w 71"/>
                  <a:gd name="T55" fmla="*/ 19 h 202"/>
                  <a:gd name="T56" fmla="*/ 70 w 71"/>
                  <a:gd name="T57" fmla="*/ 37 h 202"/>
                  <a:gd name="T58" fmla="*/ 68 w 71"/>
                  <a:gd name="T59" fmla="*/ 3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202">
                    <a:moveTo>
                      <a:pt x="68" y="31"/>
                    </a:moveTo>
                    <a:lnTo>
                      <a:pt x="53" y="0"/>
                    </a:lnTo>
                    <a:lnTo>
                      <a:pt x="44" y="0"/>
                    </a:lnTo>
                    <a:lnTo>
                      <a:pt x="36" y="2"/>
                    </a:lnTo>
                    <a:lnTo>
                      <a:pt x="30" y="10"/>
                    </a:lnTo>
                    <a:lnTo>
                      <a:pt x="14" y="37"/>
                    </a:lnTo>
                    <a:lnTo>
                      <a:pt x="8" y="48"/>
                    </a:lnTo>
                    <a:lnTo>
                      <a:pt x="5" y="60"/>
                    </a:lnTo>
                    <a:lnTo>
                      <a:pt x="0" y="94"/>
                    </a:lnTo>
                    <a:lnTo>
                      <a:pt x="0" y="104"/>
                    </a:lnTo>
                    <a:lnTo>
                      <a:pt x="0" y="117"/>
                    </a:lnTo>
                    <a:lnTo>
                      <a:pt x="4" y="131"/>
                    </a:lnTo>
                    <a:lnTo>
                      <a:pt x="9" y="153"/>
                    </a:lnTo>
                    <a:lnTo>
                      <a:pt x="15" y="167"/>
                    </a:lnTo>
                    <a:lnTo>
                      <a:pt x="23" y="182"/>
                    </a:lnTo>
                    <a:lnTo>
                      <a:pt x="39" y="201"/>
                    </a:lnTo>
                    <a:lnTo>
                      <a:pt x="31" y="177"/>
                    </a:lnTo>
                    <a:lnTo>
                      <a:pt x="24" y="156"/>
                    </a:lnTo>
                    <a:lnTo>
                      <a:pt x="21" y="136"/>
                    </a:lnTo>
                    <a:lnTo>
                      <a:pt x="22" y="117"/>
                    </a:lnTo>
                    <a:lnTo>
                      <a:pt x="23" y="104"/>
                    </a:lnTo>
                    <a:lnTo>
                      <a:pt x="21" y="88"/>
                    </a:lnTo>
                    <a:lnTo>
                      <a:pt x="19" y="74"/>
                    </a:lnTo>
                    <a:lnTo>
                      <a:pt x="25" y="48"/>
                    </a:lnTo>
                    <a:lnTo>
                      <a:pt x="27" y="34"/>
                    </a:lnTo>
                    <a:lnTo>
                      <a:pt x="32" y="23"/>
                    </a:lnTo>
                    <a:lnTo>
                      <a:pt x="44" y="8"/>
                    </a:lnTo>
                    <a:lnTo>
                      <a:pt x="50" y="19"/>
                    </a:lnTo>
                    <a:lnTo>
                      <a:pt x="70" y="37"/>
                    </a:lnTo>
                    <a:lnTo>
                      <a:pt x="68" y="3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33" name="Forme libre 94">
                <a:extLst>
                  <a:ext uri="{FF2B5EF4-FFF2-40B4-BE49-F238E27FC236}">
                    <a16:creationId xmlns:a16="http://schemas.microsoft.com/office/drawing/2014/main" id="{22B32827-19A7-1C2E-BAD5-FA4CB0717D31}"/>
                  </a:ext>
                </a:extLst>
              </p:cNvPr>
              <p:cNvSpPr>
                <a:spLocks/>
              </p:cNvSpPr>
              <p:nvPr/>
            </p:nvSpPr>
            <p:spPr bwMode="ltGray">
              <a:xfrm>
                <a:off x="5603" y="3616"/>
                <a:ext cx="172" cy="364"/>
              </a:xfrm>
              <a:custGeom>
                <a:avLst/>
                <a:gdLst>
                  <a:gd name="T0" fmla="*/ 56 w 172"/>
                  <a:gd name="T1" fmla="*/ 4 h 364"/>
                  <a:gd name="T2" fmla="*/ 60 w 172"/>
                  <a:gd name="T3" fmla="*/ 15 h 364"/>
                  <a:gd name="T4" fmla="*/ 98 w 172"/>
                  <a:gd name="T5" fmla="*/ 13 h 364"/>
                  <a:gd name="T6" fmla="*/ 83 w 172"/>
                  <a:gd name="T7" fmla="*/ 18 h 364"/>
                  <a:gd name="T8" fmla="*/ 67 w 172"/>
                  <a:gd name="T9" fmla="*/ 24 h 364"/>
                  <a:gd name="T10" fmla="*/ 103 w 172"/>
                  <a:gd name="T11" fmla="*/ 33 h 364"/>
                  <a:gd name="T12" fmla="*/ 75 w 172"/>
                  <a:gd name="T13" fmla="*/ 37 h 364"/>
                  <a:gd name="T14" fmla="*/ 72 w 172"/>
                  <a:gd name="T15" fmla="*/ 47 h 364"/>
                  <a:gd name="T16" fmla="*/ 153 w 172"/>
                  <a:gd name="T17" fmla="*/ 98 h 364"/>
                  <a:gd name="T18" fmla="*/ 79 w 172"/>
                  <a:gd name="T19" fmla="*/ 61 h 364"/>
                  <a:gd name="T20" fmla="*/ 95 w 172"/>
                  <a:gd name="T21" fmla="*/ 83 h 364"/>
                  <a:gd name="T22" fmla="*/ 84 w 172"/>
                  <a:gd name="T23" fmla="*/ 84 h 364"/>
                  <a:gd name="T24" fmla="*/ 98 w 172"/>
                  <a:gd name="T25" fmla="*/ 113 h 364"/>
                  <a:gd name="T26" fmla="*/ 128 w 172"/>
                  <a:gd name="T27" fmla="*/ 144 h 364"/>
                  <a:gd name="T28" fmla="*/ 95 w 172"/>
                  <a:gd name="T29" fmla="*/ 121 h 364"/>
                  <a:gd name="T30" fmla="*/ 123 w 172"/>
                  <a:gd name="T31" fmla="*/ 167 h 364"/>
                  <a:gd name="T32" fmla="*/ 97 w 172"/>
                  <a:gd name="T33" fmla="*/ 137 h 364"/>
                  <a:gd name="T34" fmla="*/ 91 w 172"/>
                  <a:gd name="T35" fmla="*/ 137 h 364"/>
                  <a:gd name="T36" fmla="*/ 100 w 172"/>
                  <a:gd name="T37" fmla="*/ 164 h 364"/>
                  <a:gd name="T38" fmla="*/ 92 w 172"/>
                  <a:gd name="T39" fmla="*/ 164 h 364"/>
                  <a:gd name="T40" fmla="*/ 109 w 172"/>
                  <a:gd name="T41" fmla="*/ 195 h 364"/>
                  <a:gd name="T42" fmla="*/ 99 w 172"/>
                  <a:gd name="T43" fmla="*/ 187 h 364"/>
                  <a:gd name="T44" fmla="*/ 107 w 172"/>
                  <a:gd name="T45" fmla="*/ 217 h 364"/>
                  <a:gd name="T46" fmla="*/ 100 w 172"/>
                  <a:gd name="T47" fmla="*/ 207 h 364"/>
                  <a:gd name="T48" fmla="*/ 93 w 172"/>
                  <a:gd name="T49" fmla="*/ 204 h 364"/>
                  <a:gd name="T50" fmla="*/ 98 w 172"/>
                  <a:gd name="T51" fmla="*/ 226 h 364"/>
                  <a:gd name="T52" fmla="*/ 114 w 172"/>
                  <a:gd name="T53" fmla="*/ 265 h 364"/>
                  <a:gd name="T54" fmla="*/ 93 w 172"/>
                  <a:gd name="T55" fmla="*/ 235 h 364"/>
                  <a:gd name="T56" fmla="*/ 88 w 172"/>
                  <a:gd name="T57" fmla="*/ 230 h 364"/>
                  <a:gd name="T58" fmla="*/ 90 w 172"/>
                  <a:gd name="T59" fmla="*/ 263 h 364"/>
                  <a:gd name="T60" fmla="*/ 83 w 172"/>
                  <a:gd name="T61" fmla="*/ 279 h 364"/>
                  <a:gd name="T62" fmla="*/ 80 w 172"/>
                  <a:gd name="T63" fmla="*/ 260 h 364"/>
                  <a:gd name="T64" fmla="*/ 19 w 172"/>
                  <a:gd name="T65" fmla="*/ 311 h 364"/>
                  <a:gd name="T66" fmla="*/ 75 w 172"/>
                  <a:gd name="T67" fmla="*/ 238 h 364"/>
                  <a:gd name="T68" fmla="*/ 64 w 172"/>
                  <a:gd name="T69" fmla="*/ 254 h 364"/>
                  <a:gd name="T70" fmla="*/ 80 w 172"/>
                  <a:gd name="T71" fmla="*/ 214 h 364"/>
                  <a:gd name="T72" fmla="*/ 12 w 172"/>
                  <a:gd name="T73" fmla="*/ 245 h 364"/>
                  <a:gd name="T74" fmla="*/ 80 w 172"/>
                  <a:gd name="T75" fmla="*/ 200 h 364"/>
                  <a:gd name="T76" fmla="*/ 71 w 172"/>
                  <a:gd name="T77" fmla="*/ 190 h 364"/>
                  <a:gd name="T78" fmla="*/ 77 w 172"/>
                  <a:gd name="T79" fmla="*/ 174 h 364"/>
                  <a:gd name="T80" fmla="*/ 67 w 172"/>
                  <a:gd name="T81" fmla="*/ 174 h 364"/>
                  <a:gd name="T82" fmla="*/ 37 w 172"/>
                  <a:gd name="T83" fmla="*/ 205 h 364"/>
                  <a:gd name="T84" fmla="*/ 66 w 172"/>
                  <a:gd name="T85" fmla="*/ 146 h 364"/>
                  <a:gd name="T86" fmla="*/ 71 w 172"/>
                  <a:gd name="T87" fmla="*/ 125 h 364"/>
                  <a:gd name="T88" fmla="*/ 64 w 172"/>
                  <a:gd name="T89" fmla="*/ 121 h 364"/>
                  <a:gd name="T90" fmla="*/ 65 w 172"/>
                  <a:gd name="T91" fmla="*/ 100 h 364"/>
                  <a:gd name="T92" fmla="*/ 61 w 172"/>
                  <a:gd name="T93" fmla="*/ 97 h 364"/>
                  <a:gd name="T94" fmla="*/ 40 w 172"/>
                  <a:gd name="T95" fmla="*/ 116 h 364"/>
                  <a:gd name="T96" fmla="*/ 57 w 172"/>
                  <a:gd name="T97" fmla="*/ 87 h 364"/>
                  <a:gd name="T98" fmla="*/ 56 w 172"/>
                  <a:gd name="T99" fmla="*/ 60 h 364"/>
                  <a:gd name="T100" fmla="*/ 57 w 172"/>
                  <a:gd name="T101" fmla="*/ 46 h 364"/>
                  <a:gd name="T102" fmla="*/ 39 w 172"/>
                  <a:gd name="T103" fmla="*/ 45 h 364"/>
                  <a:gd name="T104" fmla="*/ 44 w 172"/>
                  <a:gd name="T105" fmla="*/ 24 h 364"/>
                  <a:gd name="T106" fmla="*/ 36 w 172"/>
                  <a:gd name="T107" fmla="*/ 19 h 364"/>
                  <a:gd name="T108" fmla="*/ 38 w 172"/>
                  <a:gd name="T10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2" h="364">
                    <a:moveTo>
                      <a:pt x="38" y="0"/>
                    </a:moveTo>
                    <a:lnTo>
                      <a:pt x="45" y="0"/>
                    </a:lnTo>
                    <a:lnTo>
                      <a:pt x="56" y="4"/>
                    </a:lnTo>
                    <a:lnTo>
                      <a:pt x="48" y="5"/>
                    </a:lnTo>
                    <a:lnTo>
                      <a:pt x="54" y="10"/>
                    </a:lnTo>
                    <a:lnTo>
                      <a:pt x="60" y="15"/>
                    </a:lnTo>
                    <a:lnTo>
                      <a:pt x="69" y="17"/>
                    </a:lnTo>
                    <a:lnTo>
                      <a:pt x="83" y="16"/>
                    </a:lnTo>
                    <a:lnTo>
                      <a:pt x="98" y="13"/>
                    </a:lnTo>
                    <a:lnTo>
                      <a:pt x="137" y="16"/>
                    </a:lnTo>
                    <a:lnTo>
                      <a:pt x="99" y="13"/>
                    </a:lnTo>
                    <a:lnTo>
                      <a:pt x="83" y="18"/>
                    </a:lnTo>
                    <a:lnTo>
                      <a:pt x="69" y="17"/>
                    </a:lnTo>
                    <a:lnTo>
                      <a:pt x="60" y="20"/>
                    </a:lnTo>
                    <a:lnTo>
                      <a:pt x="67" y="24"/>
                    </a:lnTo>
                    <a:lnTo>
                      <a:pt x="62" y="27"/>
                    </a:lnTo>
                    <a:lnTo>
                      <a:pt x="75" y="35"/>
                    </a:lnTo>
                    <a:lnTo>
                      <a:pt x="103" y="33"/>
                    </a:lnTo>
                    <a:lnTo>
                      <a:pt x="139" y="62"/>
                    </a:lnTo>
                    <a:lnTo>
                      <a:pt x="103" y="35"/>
                    </a:lnTo>
                    <a:lnTo>
                      <a:pt x="75" y="37"/>
                    </a:lnTo>
                    <a:lnTo>
                      <a:pt x="67" y="37"/>
                    </a:lnTo>
                    <a:lnTo>
                      <a:pt x="82" y="47"/>
                    </a:lnTo>
                    <a:lnTo>
                      <a:pt x="72" y="47"/>
                    </a:lnTo>
                    <a:lnTo>
                      <a:pt x="88" y="59"/>
                    </a:lnTo>
                    <a:lnTo>
                      <a:pt x="118" y="73"/>
                    </a:lnTo>
                    <a:lnTo>
                      <a:pt x="153" y="98"/>
                    </a:lnTo>
                    <a:lnTo>
                      <a:pt x="118" y="75"/>
                    </a:lnTo>
                    <a:lnTo>
                      <a:pt x="87" y="60"/>
                    </a:lnTo>
                    <a:lnTo>
                      <a:pt x="79" y="61"/>
                    </a:lnTo>
                    <a:lnTo>
                      <a:pt x="92" y="69"/>
                    </a:lnTo>
                    <a:lnTo>
                      <a:pt x="83" y="72"/>
                    </a:lnTo>
                    <a:lnTo>
                      <a:pt x="95" y="83"/>
                    </a:lnTo>
                    <a:lnTo>
                      <a:pt x="167" y="170"/>
                    </a:lnTo>
                    <a:lnTo>
                      <a:pt x="95" y="84"/>
                    </a:lnTo>
                    <a:lnTo>
                      <a:pt x="84" y="84"/>
                    </a:lnTo>
                    <a:lnTo>
                      <a:pt x="95" y="97"/>
                    </a:lnTo>
                    <a:lnTo>
                      <a:pt x="87" y="97"/>
                    </a:lnTo>
                    <a:lnTo>
                      <a:pt x="98" y="113"/>
                    </a:lnTo>
                    <a:lnTo>
                      <a:pt x="128" y="144"/>
                    </a:lnTo>
                    <a:lnTo>
                      <a:pt x="159" y="186"/>
                    </a:lnTo>
                    <a:lnTo>
                      <a:pt x="128" y="144"/>
                    </a:lnTo>
                    <a:lnTo>
                      <a:pt x="97" y="114"/>
                    </a:lnTo>
                    <a:lnTo>
                      <a:pt x="87" y="111"/>
                    </a:lnTo>
                    <a:lnTo>
                      <a:pt x="95" y="121"/>
                    </a:lnTo>
                    <a:lnTo>
                      <a:pt x="88" y="119"/>
                    </a:lnTo>
                    <a:lnTo>
                      <a:pt x="98" y="136"/>
                    </a:lnTo>
                    <a:lnTo>
                      <a:pt x="123" y="167"/>
                    </a:lnTo>
                    <a:lnTo>
                      <a:pt x="171" y="209"/>
                    </a:lnTo>
                    <a:lnTo>
                      <a:pt x="123" y="168"/>
                    </a:lnTo>
                    <a:lnTo>
                      <a:pt x="97" y="137"/>
                    </a:lnTo>
                    <a:lnTo>
                      <a:pt x="93" y="137"/>
                    </a:lnTo>
                    <a:lnTo>
                      <a:pt x="138" y="230"/>
                    </a:lnTo>
                    <a:lnTo>
                      <a:pt x="91" y="137"/>
                    </a:lnTo>
                    <a:lnTo>
                      <a:pt x="97" y="149"/>
                    </a:lnTo>
                    <a:lnTo>
                      <a:pt x="91" y="145"/>
                    </a:lnTo>
                    <a:lnTo>
                      <a:pt x="100" y="164"/>
                    </a:lnTo>
                    <a:lnTo>
                      <a:pt x="132" y="207"/>
                    </a:lnTo>
                    <a:lnTo>
                      <a:pt x="100" y="167"/>
                    </a:lnTo>
                    <a:lnTo>
                      <a:pt x="92" y="164"/>
                    </a:lnTo>
                    <a:lnTo>
                      <a:pt x="100" y="176"/>
                    </a:lnTo>
                    <a:lnTo>
                      <a:pt x="137" y="260"/>
                    </a:lnTo>
                    <a:lnTo>
                      <a:pt x="109" y="195"/>
                    </a:lnTo>
                    <a:lnTo>
                      <a:pt x="98" y="176"/>
                    </a:lnTo>
                    <a:lnTo>
                      <a:pt x="92" y="174"/>
                    </a:lnTo>
                    <a:lnTo>
                      <a:pt x="99" y="187"/>
                    </a:lnTo>
                    <a:lnTo>
                      <a:pt x="93" y="186"/>
                    </a:lnTo>
                    <a:lnTo>
                      <a:pt x="103" y="202"/>
                    </a:lnTo>
                    <a:lnTo>
                      <a:pt x="107" y="217"/>
                    </a:lnTo>
                    <a:lnTo>
                      <a:pt x="155" y="265"/>
                    </a:lnTo>
                    <a:lnTo>
                      <a:pt x="106" y="218"/>
                    </a:lnTo>
                    <a:lnTo>
                      <a:pt x="100" y="207"/>
                    </a:lnTo>
                    <a:lnTo>
                      <a:pt x="95" y="204"/>
                    </a:lnTo>
                    <a:lnTo>
                      <a:pt x="106" y="232"/>
                    </a:lnTo>
                    <a:lnTo>
                      <a:pt x="93" y="204"/>
                    </a:lnTo>
                    <a:lnTo>
                      <a:pt x="100" y="218"/>
                    </a:lnTo>
                    <a:lnTo>
                      <a:pt x="92" y="214"/>
                    </a:lnTo>
                    <a:lnTo>
                      <a:pt x="98" y="226"/>
                    </a:lnTo>
                    <a:lnTo>
                      <a:pt x="114" y="265"/>
                    </a:lnTo>
                    <a:lnTo>
                      <a:pt x="130" y="290"/>
                    </a:lnTo>
                    <a:lnTo>
                      <a:pt x="114" y="265"/>
                    </a:lnTo>
                    <a:lnTo>
                      <a:pt x="97" y="228"/>
                    </a:lnTo>
                    <a:lnTo>
                      <a:pt x="91" y="226"/>
                    </a:lnTo>
                    <a:lnTo>
                      <a:pt x="93" y="235"/>
                    </a:lnTo>
                    <a:lnTo>
                      <a:pt x="106" y="260"/>
                    </a:lnTo>
                    <a:lnTo>
                      <a:pt x="92" y="238"/>
                    </a:lnTo>
                    <a:lnTo>
                      <a:pt x="88" y="230"/>
                    </a:lnTo>
                    <a:lnTo>
                      <a:pt x="95" y="251"/>
                    </a:lnTo>
                    <a:lnTo>
                      <a:pt x="87" y="246"/>
                    </a:lnTo>
                    <a:lnTo>
                      <a:pt x="90" y="263"/>
                    </a:lnTo>
                    <a:lnTo>
                      <a:pt x="85" y="255"/>
                    </a:lnTo>
                    <a:lnTo>
                      <a:pt x="82" y="262"/>
                    </a:lnTo>
                    <a:lnTo>
                      <a:pt x="83" y="279"/>
                    </a:lnTo>
                    <a:lnTo>
                      <a:pt x="113" y="363"/>
                    </a:lnTo>
                    <a:lnTo>
                      <a:pt x="80" y="279"/>
                    </a:lnTo>
                    <a:lnTo>
                      <a:pt x="80" y="260"/>
                    </a:lnTo>
                    <a:lnTo>
                      <a:pt x="80" y="250"/>
                    </a:lnTo>
                    <a:lnTo>
                      <a:pt x="74" y="255"/>
                    </a:lnTo>
                    <a:lnTo>
                      <a:pt x="19" y="311"/>
                    </a:lnTo>
                    <a:lnTo>
                      <a:pt x="76" y="251"/>
                    </a:lnTo>
                    <a:lnTo>
                      <a:pt x="80" y="235"/>
                    </a:lnTo>
                    <a:lnTo>
                      <a:pt x="75" y="238"/>
                    </a:lnTo>
                    <a:lnTo>
                      <a:pt x="83" y="219"/>
                    </a:lnTo>
                    <a:lnTo>
                      <a:pt x="76" y="227"/>
                    </a:lnTo>
                    <a:lnTo>
                      <a:pt x="64" y="254"/>
                    </a:lnTo>
                    <a:lnTo>
                      <a:pt x="75" y="225"/>
                    </a:lnTo>
                    <a:lnTo>
                      <a:pt x="80" y="214"/>
                    </a:lnTo>
                    <a:lnTo>
                      <a:pt x="80" y="214"/>
                    </a:lnTo>
                    <a:lnTo>
                      <a:pt x="72" y="219"/>
                    </a:lnTo>
                    <a:lnTo>
                      <a:pt x="59" y="234"/>
                    </a:lnTo>
                    <a:lnTo>
                      <a:pt x="12" y="245"/>
                    </a:lnTo>
                    <a:lnTo>
                      <a:pt x="60" y="232"/>
                    </a:lnTo>
                    <a:lnTo>
                      <a:pt x="75" y="214"/>
                    </a:lnTo>
                    <a:lnTo>
                      <a:pt x="80" y="200"/>
                    </a:lnTo>
                    <a:lnTo>
                      <a:pt x="72" y="200"/>
                    </a:lnTo>
                    <a:lnTo>
                      <a:pt x="80" y="187"/>
                    </a:lnTo>
                    <a:lnTo>
                      <a:pt x="71" y="190"/>
                    </a:lnTo>
                    <a:lnTo>
                      <a:pt x="38" y="217"/>
                    </a:lnTo>
                    <a:lnTo>
                      <a:pt x="71" y="190"/>
                    </a:lnTo>
                    <a:lnTo>
                      <a:pt x="77" y="174"/>
                    </a:lnTo>
                    <a:lnTo>
                      <a:pt x="69" y="178"/>
                    </a:lnTo>
                    <a:lnTo>
                      <a:pt x="75" y="166"/>
                    </a:lnTo>
                    <a:lnTo>
                      <a:pt x="67" y="174"/>
                    </a:lnTo>
                    <a:lnTo>
                      <a:pt x="72" y="155"/>
                    </a:lnTo>
                    <a:lnTo>
                      <a:pt x="66" y="165"/>
                    </a:lnTo>
                    <a:lnTo>
                      <a:pt x="37" y="205"/>
                    </a:lnTo>
                    <a:lnTo>
                      <a:pt x="67" y="165"/>
                    </a:lnTo>
                    <a:lnTo>
                      <a:pt x="74" y="141"/>
                    </a:lnTo>
                    <a:lnTo>
                      <a:pt x="66" y="146"/>
                    </a:lnTo>
                    <a:lnTo>
                      <a:pt x="19" y="169"/>
                    </a:lnTo>
                    <a:lnTo>
                      <a:pt x="66" y="145"/>
                    </a:lnTo>
                    <a:lnTo>
                      <a:pt x="71" y="125"/>
                    </a:lnTo>
                    <a:lnTo>
                      <a:pt x="65" y="128"/>
                    </a:lnTo>
                    <a:lnTo>
                      <a:pt x="71" y="116"/>
                    </a:lnTo>
                    <a:lnTo>
                      <a:pt x="64" y="121"/>
                    </a:lnTo>
                    <a:lnTo>
                      <a:pt x="41" y="177"/>
                    </a:lnTo>
                    <a:lnTo>
                      <a:pt x="65" y="116"/>
                    </a:lnTo>
                    <a:lnTo>
                      <a:pt x="65" y="100"/>
                    </a:lnTo>
                    <a:lnTo>
                      <a:pt x="57" y="107"/>
                    </a:lnTo>
                    <a:lnTo>
                      <a:pt x="44" y="139"/>
                    </a:lnTo>
                    <a:lnTo>
                      <a:pt x="61" y="97"/>
                    </a:lnTo>
                    <a:lnTo>
                      <a:pt x="64" y="84"/>
                    </a:lnTo>
                    <a:lnTo>
                      <a:pt x="57" y="90"/>
                    </a:lnTo>
                    <a:lnTo>
                      <a:pt x="40" y="116"/>
                    </a:lnTo>
                    <a:lnTo>
                      <a:pt x="0" y="130"/>
                    </a:lnTo>
                    <a:lnTo>
                      <a:pt x="41" y="114"/>
                    </a:lnTo>
                    <a:lnTo>
                      <a:pt x="57" y="87"/>
                    </a:lnTo>
                    <a:lnTo>
                      <a:pt x="59" y="69"/>
                    </a:lnTo>
                    <a:lnTo>
                      <a:pt x="52" y="77"/>
                    </a:lnTo>
                    <a:lnTo>
                      <a:pt x="56" y="60"/>
                    </a:lnTo>
                    <a:lnTo>
                      <a:pt x="28" y="104"/>
                    </a:lnTo>
                    <a:lnTo>
                      <a:pt x="54" y="59"/>
                    </a:lnTo>
                    <a:lnTo>
                      <a:pt x="57" y="46"/>
                    </a:lnTo>
                    <a:lnTo>
                      <a:pt x="48" y="55"/>
                    </a:lnTo>
                    <a:lnTo>
                      <a:pt x="49" y="36"/>
                    </a:lnTo>
                    <a:lnTo>
                      <a:pt x="39" y="45"/>
                    </a:lnTo>
                    <a:lnTo>
                      <a:pt x="2" y="79"/>
                    </a:lnTo>
                    <a:lnTo>
                      <a:pt x="39" y="44"/>
                    </a:lnTo>
                    <a:lnTo>
                      <a:pt x="44" y="24"/>
                    </a:lnTo>
                    <a:lnTo>
                      <a:pt x="38" y="30"/>
                    </a:lnTo>
                    <a:lnTo>
                      <a:pt x="41" y="15"/>
                    </a:lnTo>
                    <a:lnTo>
                      <a:pt x="36" y="19"/>
                    </a:lnTo>
                    <a:lnTo>
                      <a:pt x="34" y="8"/>
                    </a:lnTo>
                    <a:lnTo>
                      <a:pt x="36" y="3"/>
                    </a:lnTo>
                    <a:lnTo>
                      <a:pt x="38"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34" name="Forme libre 95">
                <a:extLst>
                  <a:ext uri="{FF2B5EF4-FFF2-40B4-BE49-F238E27FC236}">
                    <a16:creationId xmlns:a16="http://schemas.microsoft.com/office/drawing/2014/main" id="{E0C2836A-C19C-C6CD-BDB3-2E06DECC8620}"/>
                  </a:ext>
                </a:extLst>
              </p:cNvPr>
              <p:cNvSpPr>
                <a:spLocks/>
              </p:cNvSpPr>
              <p:nvPr/>
            </p:nvSpPr>
            <p:spPr bwMode="ltGray">
              <a:xfrm>
                <a:off x="5400" y="3995"/>
                <a:ext cx="35" cy="142"/>
              </a:xfrm>
              <a:custGeom>
                <a:avLst/>
                <a:gdLst>
                  <a:gd name="T0" fmla="*/ 27 w 35"/>
                  <a:gd name="T1" fmla="*/ 0 h 142"/>
                  <a:gd name="T2" fmla="*/ 20 w 35"/>
                  <a:gd name="T3" fmla="*/ 10 h 142"/>
                  <a:gd name="T4" fmla="*/ 13 w 35"/>
                  <a:gd name="T5" fmla="*/ 28 h 142"/>
                  <a:gd name="T6" fmla="*/ 6 w 35"/>
                  <a:gd name="T7" fmla="*/ 51 h 142"/>
                  <a:gd name="T8" fmla="*/ 0 w 35"/>
                  <a:gd name="T9" fmla="*/ 80 h 142"/>
                  <a:gd name="T10" fmla="*/ 0 w 35"/>
                  <a:gd name="T11" fmla="*/ 112 h 142"/>
                  <a:gd name="T12" fmla="*/ 3 w 35"/>
                  <a:gd name="T13" fmla="*/ 141 h 142"/>
                  <a:gd name="T14" fmla="*/ 6 w 35"/>
                  <a:gd name="T15" fmla="*/ 141 h 142"/>
                  <a:gd name="T16" fmla="*/ 3 w 35"/>
                  <a:gd name="T17" fmla="*/ 112 h 142"/>
                  <a:gd name="T18" fmla="*/ 3 w 35"/>
                  <a:gd name="T19" fmla="*/ 89 h 142"/>
                  <a:gd name="T20" fmla="*/ 9 w 35"/>
                  <a:gd name="T21" fmla="*/ 64 h 142"/>
                  <a:gd name="T22" fmla="*/ 20 w 35"/>
                  <a:gd name="T23" fmla="*/ 38 h 142"/>
                  <a:gd name="T24" fmla="*/ 34 w 35"/>
                  <a:gd name="T25" fmla="*/ 6 h 142"/>
                  <a:gd name="T26" fmla="*/ 27 w 35"/>
                  <a:gd name="T2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142">
                    <a:moveTo>
                      <a:pt x="27" y="0"/>
                    </a:moveTo>
                    <a:lnTo>
                      <a:pt x="20" y="10"/>
                    </a:lnTo>
                    <a:lnTo>
                      <a:pt x="13" y="28"/>
                    </a:lnTo>
                    <a:lnTo>
                      <a:pt x="6" y="51"/>
                    </a:lnTo>
                    <a:lnTo>
                      <a:pt x="0" y="80"/>
                    </a:lnTo>
                    <a:lnTo>
                      <a:pt x="0" y="112"/>
                    </a:lnTo>
                    <a:lnTo>
                      <a:pt x="3" y="141"/>
                    </a:lnTo>
                    <a:lnTo>
                      <a:pt x="6" y="141"/>
                    </a:lnTo>
                    <a:lnTo>
                      <a:pt x="3" y="112"/>
                    </a:lnTo>
                    <a:lnTo>
                      <a:pt x="3" y="89"/>
                    </a:lnTo>
                    <a:lnTo>
                      <a:pt x="9" y="64"/>
                    </a:lnTo>
                    <a:lnTo>
                      <a:pt x="20" y="38"/>
                    </a:lnTo>
                    <a:lnTo>
                      <a:pt x="34" y="6"/>
                    </a:lnTo>
                    <a:lnTo>
                      <a:pt x="2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35" name="Forme libre 96">
                <a:extLst>
                  <a:ext uri="{FF2B5EF4-FFF2-40B4-BE49-F238E27FC236}">
                    <a16:creationId xmlns:a16="http://schemas.microsoft.com/office/drawing/2014/main" id="{F508655A-1564-E9F2-1B47-3CEADA440BF2}"/>
                  </a:ext>
                </a:extLst>
              </p:cNvPr>
              <p:cNvSpPr>
                <a:spLocks/>
              </p:cNvSpPr>
              <p:nvPr/>
            </p:nvSpPr>
            <p:spPr bwMode="ltGray">
              <a:xfrm>
                <a:off x="5547" y="3919"/>
                <a:ext cx="59" cy="141"/>
              </a:xfrm>
              <a:custGeom>
                <a:avLst/>
                <a:gdLst>
                  <a:gd name="T0" fmla="*/ 1 w 59"/>
                  <a:gd name="T1" fmla="*/ 22 h 141"/>
                  <a:gd name="T2" fmla="*/ 13 w 59"/>
                  <a:gd name="T3" fmla="*/ 0 h 141"/>
                  <a:gd name="T4" fmla="*/ 21 w 59"/>
                  <a:gd name="T5" fmla="*/ 0 h 141"/>
                  <a:gd name="T6" fmla="*/ 27 w 59"/>
                  <a:gd name="T7" fmla="*/ 1 h 141"/>
                  <a:gd name="T8" fmla="*/ 33 w 59"/>
                  <a:gd name="T9" fmla="*/ 7 h 141"/>
                  <a:gd name="T10" fmla="*/ 46 w 59"/>
                  <a:gd name="T11" fmla="*/ 25 h 141"/>
                  <a:gd name="T12" fmla="*/ 50 w 59"/>
                  <a:gd name="T13" fmla="*/ 33 h 141"/>
                  <a:gd name="T14" fmla="*/ 53 w 59"/>
                  <a:gd name="T15" fmla="*/ 42 h 141"/>
                  <a:gd name="T16" fmla="*/ 57 w 59"/>
                  <a:gd name="T17" fmla="*/ 65 h 141"/>
                  <a:gd name="T18" fmla="*/ 58 w 59"/>
                  <a:gd name="T19" fmla="*/ 73 h 141"/>
                  <a:gd name="T20" fmla="*/ 57 w 59"/>
                  <a:gd name="T21" fmla="*/ 82 h 141"/>
                  <a:gd name="T22" fmla="*/ 54 w 59"/>
                  <a:gd name="T23" fmla="*/ 92 h 141"/>
                  <a:gd name="T24" fmla="*/ 49 w 59"/>
                  <a:gd name="T25" fmla="*/ 107 h 141"/>
                  <a:gd name="T26" fmla="*/ 44 w 59"/>
                  <a:gd name="T27" fmla="*/ 116 h 141"/>
                  <a:gd name="T28" fmla="*/ 38 w 59"/>
                  <a:gd name="T29" fmla="*/ 126 h 141"/>
                  <a:gd name="T30" fmla="*/ 25 w 59"/>
                  <a:gd name="T31" fmla="*/ 140 h 141"/>
                  <a:gd name="T32" fmla="*/ 32 w 59"/>
                  <a:gd name="T33" fmla="*/ 123 h 141"/>
                  <a:gd name="T34" fmla="*/ 37 w 59"/>
                  <a:gd name="T35" fmla="*/ 108 h 141"/>
                  <a:gd name="T36" fmla="*/ 40 w 59"/>
                  <a:gd name="T37" fmla="*/ 95 h 141"/>
                  <a:gd name="T38" fmla="*/ 39 w 59"/>
                  <a:gd name="T39" fmla="*/ 82 h 141"/>
                  <a:gd name="T40" fmla="*/ 38 w 59"/>
                  <a:gd name="T41" fmla="*/ 73 h 141"/>
                  <a:gd name="T42" fmla="*/ 40 w 59"/>
                  <a:gd name="T43" fmla="*/ 61 h 141"/>
                  <a:gd name="T44" fmla="*/ 42 w 59"/>
                  <a:gd name="T45" fmla="*/ 51 h 141"/>
                  <a:gd name="T46" fmla="*/ 36 w 59"/>
                  <a:gd name="T47" fmla="*/ 33 h 141"/>
                  <a:gd name="T48" fmla="*/ 35 w 59"/>
                  <a:gd name="T49" fmla="*/ 23 h 141"/>
                  <a:gd name="T50" fmla="*/ 30 w 59"/>
                  <a:gd name="T51" fmla="*/ 15 h 141"/>
                  <a:gd name="T52" fmla="*/ 21 w 59"/>
                  <a:gd name="T53" fmla="*/ 5 h 141"/>
                  <a:gd name="T54" fmla="*/ 16 w 59"/>
                  <a:gd name="T55" fmla="*/ 14 h 141"/>
                  <a:gd name="T56" fmla="*/ 0 w 59"/>
                  <a:gd name="T57" fmla="*/ 26 h 141"/>
                  <a:gd name="T58" fmla="*/ 1 w 59"/>
                  <a:gd name="T59"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141">
                    <a:moveTo>
                      <a:pt x="1" y="22"/>
                    </a:moveTo>
                    <a:lnTo>
                      <a:pt x="13" y="0"/>
                    </a:lnTo>
                    <a:lnTo>
                      <a:pt x="21" y="0"/>
                    </a:lnTo>
                    <a:lnTo>
                      <a:pt x="27" y="1"/>
                    </a:lnTo>
                    <a:lnTo>
                      <a:pt x="33" y="7"/>
                    </a:lnTo>
                    <a:lnTo>
                      <a:pt x="46" y="25"/>
                    </a:lnTo>
                    <a:lnTo>
                      <a:pt x="50" y="33"/>
                    </a:lnTo>
                    <a:lnTo>
                      <a:pt x="53" y="42"/>
                    </a:lnTo>
                    <a:lnTo>
                      <a:pt x="57" y="65"/>
                    </a:lnTo>
                    <a:lnTo>
                      <a:pt x="58" y="73"/>
                    </a:lnTo>
                    <a:lnTo>
                      <a:pt x="57" y="82"/>
                    </a:lnTo>
                    <a:lnTo>
                      <a:pt x="54" y="92"/>
                    </a:lnTo>
                    <a:lnTo>
                      <a:pt x="49" y="107"/>
                    </a:lnTo>
                    <a:lnTo>
                      <a:pt x="44" y="116"/>
                    </a:lnTo>
                    <a:lnTo>
                      <a:pt x="38" y="126"/>
                    </a:lnTo>
                    <a:lnTo>
                      <a:pt x="25" y="140"/>
                    </a:lnTo>
                    <a:lnTo>
                      <a:pt x="32" y="123"/>
                    </a:lnTo>
                    <a:lnTo>
                      <a:pt x="37" y="108"/>
                    </a:lnTo>
                    <a:lnTo>
                      <a:pt x="40" y="95"/>
                    </a:lnTo>
                    <a:lnTo>
                      <a:pt x="39" y="82"/>
                    </a:lnTo>
                    <a:lnTo>
                      <a:pt x="38" y="73"/>
                    </a:lnTo>
                    <a:lnTo>
                      <a:pt x="40" y="61"/>
                    </a:lnTo>
                    <a:lnTo>
                      <a:pt x="42" y="51"/>
                    </a:lnTo>
                    <a:lnTo>
                      <a:pt x="36" y="33"/>
                    </a:lnTo>
                    <a:lnTo>
                      <a:pt x="35" y="23"/>
                    </a:lnTo>
                    <a:lnTo>
                      <a:pt x="30" y="15"/>
                    </a:lnTo>
                    <a:lnTo>
                      <a:pt x="21" y="5"/>
                    </a:lnTo>
                    <a:lnTo>
                      <a:pt x="16" y="14"/>
                    </a:lnTo>
                    <a:lnTo>
                      <a:pt x="0" y="26"/>
                    </a:lnTo>
                    <a:lnTo>
                      <a:pt x="1" y="22"/>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36" name="Forme libre 97">
                <a:extLst>
                  <a:ext uri="{FF2B5EF4-FFF2-40B4-BE49-F238E27FC236}">
                    <a16:creationId xmlns:a16="http://schemas.microsoft.com/office/drawing/2014/main" id="{1164BDAD-E88E-611C-3905-F1DB5F9A6FE8}"/>
                  </a:ext>
                </a:extLst>
              </p:cNvPr>
              <p:cNvSpPr>
                <a:spLocks/>
              </p:cNvSpPr>
              <p:nvPr/>
            </p:nvSpPr>
            <p:spPr bwMode="ltGray">
              <a:xfrm>
                <a:off x="5364" y="3794"/>
                <a:ext cx="144" cy="255"/>
              </a:xfrm>
              <a:custGeom>
                <a:avLst/>
                <a:gdLst>
                  <a:gd name="T0" fmla="*/ 96 w 144"/>
                  <a:gd name="T1" fmla="*/ 3 h 255"/>
                  <a:gd name="T2" fmla="*/ 92 w 144"/>
                  <a:gd name="T3" fmla="*/ 10 h 255"/>
                  <a:gd name="T4" fmla="*/ 60 w 144"/>
                  <a:gd name="T5" fmla="*/ 9 h 255"/>
                  <a:gd name="T6" fmla="*/ 73 w 144"/>
                  <a:gd name="T7" fmla="*/ 13 h 255"/>
                  <a:gd name="T8" fmla="*/ 86 w 144"/>
                  <a:gd name="T9" fmla="*/ 17 h 255"/>
                  <a:gd name="T10" fmla="*/ 56 w 144"/>
                  <a:gd name="T11" fmla="*/ 23 h 255"/>
                  <a:gd name="T12" fmla="*/ 79 w 144"/>
                  <a:gd name="T13" fmla="*/ 26 h 255"/>
                  <a:gd name="T14" fmla="*/ 82 w 144"/>
                  <a:gd name="T15" fmla="*/ 32 h 255"/>
                  <a:gd name="T16" fmla="*/ 14 w 144"/>
                  <a:gd name="T17" fmla="*/ 69 h 255"/>
                  <a:gd name="T18" fmla="*/ 77 w 144"/>
                  <a:gd name="T19" fmla="*/ 42 h 255"/>
                  <a:gd name="T20" fmla="*/ 64 w 144"/>
                  <a:gd name="T21" fmla="*/ 58 h 255"/>
                  <a:gd name="T22" fmla="*/ 72 w 144"/>
                  <a:gd name="T23" fmla="*/ 59 h 255"/>
                  <a:gd name="T24" fmla="*/ 60 w 144"/>
                  <a:gd name="T25" fmla="*/ 79 h 255"/>
                  <a:gd name="T26" fmla="*/ 35 w 144"/>
                  <a:gd name="T27" fmla="*/ 100 h 255"/>
                  <a:gd name="T28" fmla="*/ 64 w 144"/>
                  <a:gd name="T29" fmla="*/ 84 h 255"/>
                  <a:gd name="T30" fmla="*/ 40 w 144"/>
                  <a:gd name="T31" fmla="*/ 117 h 255"/>
                  <a:gd name="T32" fmla="*/ 61 w 144"/>
                  <a:gd name="T33" fmla="*/ 95 h 255"/>
                  <a:gd name="T34" fmla="*/ 66 w 144"/>
                  <a:gd name="T35" fmla="*/ 95 h 255"/>
                  <a:gd name="T36" fmla="*/ 59 w 144"/>
                  <a:gd name="T37" fmla="*/ 115 h 255"/>
                  <a:gd name="T38" fmla="*/ 65 w 144"/>
                  <a:gd name="T39" fmla="*/ 115 h 255"/>
                  <a:gd name="T40" fmla="*/ 51 w 144"/>
                  <a:gd name="T41" fmla="*/ 136 h 255"/>
                  <a:gd name="T42" fmla="*/ 59 w 144"/>
                  <a:gd name="T43" fmla="*/ 131 h 255"/>
                  <a:gd name="T44" fmla="*/ 53 w 144"/>
                  <a:gd name="T45" fmla="*/ 151 h 255"/>
                  <a:gd name="T46" fmla="*/ 59 w 144"/>
                  <a:gd name="T47" fmla="*/ 145 h 255"/>
                  <a:gd name="T48" fmla="*/ 64 w 144"/>
                  <a:gd name="T49" fmla="*/ 143 h 255"/>
                  <a:gd name="T50" fmla="*/ 60 w 144"/>
                  <a:gd name="T51" fmla="*/ 158 h 255"/>
                  <a:gd name="T52" fmla="*/ 47 w 144"/>
                  <a:gd name="T53" fmla="*/ 186 h 255"/>
                  <a:gd name="T54" fmla="*/ 64 w 144"/>
                  <a:gd name="T55" fmla="*/ 164 h 255"/>
                  <a:gd name="T56" fmla="*/ 69 w 144"/>
                  <a:gd name="T57" fmla="*/ 160 h 255"/>
                  <a:gd name="T58" fmla="*/ 67 w 144"/>
                  <a:gd name="T59" fmla="*/ 184 h 255"/>
                  <a:gd name="T60" fmla="*/ 73 w 144"/>
                  <a:gd name="T61" fmla="*/ 195 h 255"/>
                  <a:gd name="T62" fmla="*/ 74 w 144"/>
                  <a:gd name="T63" fmla="*/ 183 h 255"/>
                  <a:gd name="T64" fmla="*/ 126 w 144"/>
                  <a:gd name="T65" fmla="*/ 217 h 255"/>
                  <a:gd name="T66" fmla="*/ 79 w 144"/>
                  <a:gd name="T67" fmla="*/ 166 h 255"/>
                  <a:gd name="T68" fmla="*/ 89 w 144"/>
                  <a:gd name="T69" fmla="*/ 178 h 255"/>
                  <a:gd name="T70" fmla="*/ 76 w 144"/>
                  <a:gd name="T71" fmla="*/ 149 h 255"/>
                  <a:gd name="T72" fmla="*/ 132 w 144"/>
                  <a:gd name="T73" fmla="*/ 171 h 255"/>
                  <a:gd name="T74" fmla="*/ 76 w 144"/>
                  <a:gd name="T75" fmla="*/ 141 h 255"/>
                  <a:gd name="T76" fmla="*/ 83 w 144"/>
                  <a:gd name="T77" fmla="*/ 133 h 255"/>
                  <a:gd name="T78" fmla="*/ 78 w 144"/>
                  <a:gd name="T79" fmla="*/ 122 h 255"/>
                  <a:gd name="T80" fmla="*/ 86 w 144"/>
                  <a:gd name="T81" fmla="*/ 122 h 255"/>
                  <a:gd name="T82" fmla="*/ 112 w 144"/>
                  <a:gd name="T83" fmla="*/ 143 h 255"/>
                  <a:gd name="T84" fmla="*/ 87 w 144"/>
                  <a:gd name="T85" fmla="*/ 102 h 255"/>
                  <a:gd name="T86" fmla="*/ 83 w 144"/>
                  <a:gd name="T87" fmla="*/ 87 h 255"/>
                  <a:gd name="T88" fmla="*/ 89 w 144"/>
                  <a:gd name="T89" fmla="*/ 84 h 255"/>
                  <a:gd name="T90" fmla="*/ 88 w 144"/>
                  <a:gd name="T91" fmla="*/ 70 h 255"/>
                  <a:gd name="T92" fmla="*/ 91 w 144"/>
                  <a:gd name="T93" fmla="*/ 68 h 255"/>
                  <a:gd name="T94" fmla="*/ 108 w 144"/>
                  <a:gd name="T95" fmla="*/ 81 h 255"/>
                  <a:gd name="T96" fmla="*/ 95 w 144"/>
                  <a:gd name="T97" fmla="*/ 61 h 255"/>
                  <a:gd name="T98" fmla="*/ 96 w 144"/>
                  <a:gd name="T99" fmla="*/ 42 h 255"/>
                  <a:gd name="T100" fmla="*/ 95 w 144"/>
                  <a:gd name="T101" fmla="*/ 32 h 255"/>
                  <a:gd name="T102" fmla="*/ 109 w 144"/>
                  <a:gd name="T103" fmla="*/ 32 h 255"/>
                  <a:gd name="T104" fmla="*/ 105 w 144"/>
                  <a:gd name="T105" fmla="*/ 17 h 255"/>
                  <a:gd name="T106" fmla="*/ 113 w 144"/>
                  <a:gd name="T107" fmla="*/ 14 h 255"/>
                  <a:gd name="T108" fmla="*/ 110 w 144"/>
                  <a:gd name="T10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255">
                    <a:moveTo>
                      <a:pt x="110" y="0"/>
                    </a:moveTo>
                    <a:lnTo>
                      <a:pt x="104" y="0"/>
                    </a:lnTo>
                    <a:lnTo>
                      <a:pt x="96" y="3"/>
                    </a:lnTo>
                    <a:lnTo>
                      <a:pt x="102" y="4"/>
                    </a:lnTo>
                    <a:lnTo>
                      <a:pt x="97" y="7"/>
                    </a:lnTo>
                    <a:lnTo>
                      <a:pt x="92" y="10"/>
                    </a:lnTo>
                    <a:lnTo>
                      <a:pt x="84" y="12"/>
                    </a:lnTo>
                    <a:lnTo>
                      <a:pt x="73" y="11"/>
                    </a:lnTo>
                    <a:lnTo>
                      <a:pt x="60" y="9"/>
                    </a:lnTo>
                    <a:lnTo>
                      <a:pt x="28" y="11"/>
                    </a:lnTo>
                    <a:lnTo>
                      <a:pt x="59" y="9"/>
                    </a:lnTo>
                    <a:lnTo>
                      <a:pt x="73" y="13"/>
                    </a:lnTo>
                    <a:lnTo>
                      <a:pt x="84" y="12"/>
                    </a:lnTo>
                    <a:lnTo>
                      <a:pt x="92" y="14"/>
                    </a:lnTo>
                    <a:lnTo>
                      <a:pt x="86" y="17"/>
                    </a:lnTo>
                    <a:lnTo>
                      <a:pt x="90" y="18"/>
                    </a:lnTo>
                    <a:lnTo>
                      <a:pt x="79" y="24"/>
                    </a:lnTo>
                    <a:lnTo>
                      <a:pt x="56" y="23"/>
                    </a:lnTo>
                    <a:lnTo>
                      <a:pt x="26" y="43"/>
                    </a:lnTo>
                    <a:lnTo>
                      <a:pt x="56" y="24"/>
                    </a:lnTo>
                    <a:lnTo>
                      <a:pt x="79" y="26"/>
                    </a:lnTo>
                    <a:lnTo>
                      <a:pt x="86" y="26"/>
                    </a:lnTo>
                    <a:lnTo>
                      <a:pt x="73" y="32"/>
                    </a:lnTo>
                    <a:lnTo>
                      <a:pt x="82" y="32"/>
                    </a:lnTo>
                    <a:lnTo>
                      <a:pt x="69" y="41"/>
                    </a:lnTo>
                    <a:lnTo>
                      <a:pt x="43" y="51"/>
                    </a:lnTo>
                    <a:lnTo>
                      <a:pt x="14" y="69"/>
                    </a:lnTo>
                    <a:lnTo>
                      <a:pt x="44" y="52"/>
                    </a:lnTo>
                    <a:lnTo>
                      <a:pt x="69" y="42"/>
                    </a:lnTo>
                    <a:lnTo>
                      <a:pt x="77" y="42"/>
                    </a:lnTo>
                    <a:lnTo>
                      <a:pt x="65" y="48"/>
                    </a:lnTo>
                    <a:lnTo>
                      <a:pt x="73" y="50"/>
                    </a:lnTo>
                    <a:lnTo>
                      <a:pt x="64" y="58"/>
                    </a:lnTo>
                    <a:lnTo>
                      <a:pt x="2" y="119"/>
                    </a:lnTo>
                    <a:lnTo>
                      <a:pt x="64" y="59"/>
                    </a:lnTo>
                    <a:lnTo>
                      <a:pt x="72" y="59"/>
                    </a:lnTo>
                    <a:lnTo>
                      <a:pt x="63" y="68"/>
                    </a:lnTo>
                    <a:lnTo>
                      <a:pt x="69" y="67"/>
                    </a:lnTo>
                    <a:lnTo>
                      <a:pt x="60" y="79"/>
                    </a:lnTo>
                    <a:lnTo>
                      <a:pt x="35" y="100"/>
                    </a:lnTo>
                    <a:lnTo>
                      <a:pt x="9" y="131"/>
                    </a:lnTo>
                    <a:lnTo>
                      <a:pt x="35" y="100"/>
                    </a:lnTo>
                    <a:lnTo>
                      <a:pt x="61" y="79"/>
                    </a:lnTo>
                    <a:lnTo>
                      <a:pt x="69" y="77"/>
                    </a:lnTo>
                    <a:lnTo>
                      <a:pt x="64" y="84"/>
                    </a:lnTo>
                    <a:lnTo>
                      <a:pt x="69" y="84"/>
                    </a:lnTo>
                    <a:lnTo>
                      <a:pt x="60" y="95"/>
                    </a:lnTo>
                    <a:lnTo>
                      <a:pt x="40" y="117"/>
                    </a:lnTo>
                    <a:lnTo>
                      <a:pt x="0" y="145"/>
                    </a:lnTo>
                    <a:lnTo>
                      <a:pt x="39" y="117"/>
                    </a:lnTo>
                    <a:lnTo>
                      <a:pt x="61" y="95"/>
                    </a:lnTo>
                    <a:lnTo>
                      <a:pt x="64" y="95"/>
                    </a:lnTo>
                    <a:lnTo>
                      <a:pt x="27" y="160"/>
                    </a:lnTo>
                    <a:lnTo>
                      <a:pt x="66" y="95"/>
                    </a:lnTo>
                    <a:lnTo>
                      <a:pt x="61" y="104"/>
                    </a:lnTo>
                    <a:lnTo>
                      <a:pt x="66" y="101"/>
                    </a:lnTo>
                    <a:lnTo>
                      <a:pt x="59" y="115"/>
                    </a:lnTo>
                    <a:lnTo>
                      <a:pt x="32" y="145"/>
                    </a:lnTo>
                    <a:lnTo>
                      <a:pt x="59" y="117"/>
                    </a:lnTo>
                    <a:lnTo>
                      <a:pt x="65" y="115"/>
                    </a:lnTo>
                    <a:lnTo>
                      <a:pt x="59" y="123"/>
                    </a:lnTo>
                    <a:lnTo>
                      <a:pt x="27" y="183"/>
                    </a:lnTo>
                    <a:lnTo>
                      <a:pt x="51" y="136"/>
                    </a:lnTo>
                    <a:lnTo>
                      <a:pt x="60" y="123"/>
                    </a:lnTo>
                    <a:lnTo>
                      <a:pt x="65" y="122"/>
                    </a:lnTo>
                    <a:lnTo>
                      <a:pt x="59" y="131"/>
                    </a:lnTo>
                    <a:lnTo>
                      <a:pt x="64" y="130"/>
                    </a:lnTo>
                    <a:lnTo>
                      <a:pt x="56" y="141"/>
                    </a:lnTo>
                    <a:lnTo>
                      <a:pt x="53" y="151"/>
                    </a:lnTo>
                    <a:lnTo>
                      <a:pt x="13" y="185"/>
                    </a:lnTo>
                    <a:lnTo>
                      <a:pt x="54" y="152"/>
                    </a:lnTo>
                    <a:lnTo>
                      <a:pt x="59" y="145"/>
                    </a:lnTo>
                    <a:lnTo>
                      <a:pt x="64" y="143"/>
                    </a:lnTo>
                    <a:lnTo>
                      <a:pt x="54" y="162"/>
                    </a:lnTo>
                    <a:lnTo>
                      <a:pt x="64" y="143"/>
                    </a:lnTo>
                    <a:lnTo>
                      <a:pt x="59" y="152"/>
                    </a:lnTo>
                    <a:lnTo>
                      <a:pt x="65" y="150"/>
                    </a:lnTo>
                    <a:lnTo>
                      <a:pt x="60" y="158"/>
                    </a:lnTo>
                    <a:lnTo>
                      <a:pt x="47" y="186"/>
                    </a:lnTo>
                    <a:lnTo>
                      <a:pt x="34" y="202"/>
                    </a:lnTo>
                    <a:lnTo>
                      <a:pt x="47" y="186"/>
                    </a:lnTo>
                    <a:lnTo>
                      <a:pt x="61" y="159"/>
                    </a:lnTo>
                    <a:lnTo>
                      <a:pt x="66" y="158"/>
                    </a:lnTo>
                    <a:lnTo>
                      <a:pt x="64" y="164"/>
                    </a:lnTo>
                    <a:lnTo>
                      <a:pt x="54" y="183"/>
                    </a:lnTo>
                    <a:lnTo>
                      <a:pt x="65" y="166"/>
                    </a:lnTo>
                    <a:lnTo>
                      <a:pt x="69" y="160"/>
                    </a:lnTo>
                    <a:lnTo>
                      <a:pt x="64" y="175"/>
                    </a:lnTo>
                    <a:lnTo>
                      <a:pt x="69" y="173"/>
                    </a:lnTo>
                    <a:lnTo>
                      <a:pt x="67" y="184"/>
                    </a:lnTo>
                    <a:lnTo>
                      <a:pt x="71" y="179"/>
                    </a:lnTo>
                    <a:lnTo>
                      <a:pt x="73" y="183"/>
                    </a:lnTo>
                    <a:lnTo>
                      <a:pt x="73" y="195"/>
                    </a:lnTo>
                    <a:lnTo>
                      <a:pt x="48" y="254"/>
                    </a:lnTo>
                    <a:lnTo>
                      <a:pt x="74" y="195"/>
                    </a:lnTo>
                    <a:lnTo>
                      <a:pt x="74" y="183"/>
                    </a:lnTo>
                    <a:lnTo>
                      <a:pt x="74" y="174"/>
                    </a:lnTo>
                    <a:lnTo>
                      <a:pt x="80" y="179"/>
                    </a:lnTo>
                    <a:lnTo>
                      <a:pt x="126" y="217"/>
                    </a:lnTo>
                    <a:lnTo>
                      <a:pt x="78" y="175"/>
                    </a:lnTo>
                    <a:lnTo>
                      <a:pt x="74" y="164"/>
                    </a:lnTo>
                    <a:lnTo>
                      <a:pt x="79" y="166"/>
                    </a:lnTo>
                    <a:lnTo>
                      <a:pt x="73" y="153"/>
                    </a:lnTo>
                    <a:lnTo>
                      <a:pt x="78" y="159"/>
                    </a:lnTo>
                    <a:lnTo>
                      <a:pt x="89" y="178"/>
                    </a:lnTo>
                    <a:lnTo>
                      <a:pt x="79" y="157"/>
                    </a:lnTo>
                    <a:lnTo>
                      <a:pt x="74" y="149"/>
                    </a:lnTo>
                    <a:lnTo>
                      <a:pt x="76" y="149"/>
                    </a:lnTo>
                    <a:lnTo>
                      <a:pt x="82" y="153"/>
                    </a:lnTo>
                    <a:lnTo>
                      <a:pt x="93" y="164"/>
                    </a:lnTo>
                    <a:lnTo>
                      <a:pt x="132" y="171"/>
                    </a:lnTo>
                    <a:lnTo>
                      <a:pt x="92" y="162"/>
                    </a:lnTo>
                    <a:lnTo>
                      <a:pt x="79" y="150"/>
                    </a:lnTo>
                    <a:lnTo>
                      <a:pt x="76" y="141"/>
                    </a:lnTo>
                    <a:lnTo>
                      <a:pt x="82" y="141"/>
                    </a:lnTo>
                    <a:lnTo>
                      <a:pt x="76" y="131"/>
                    </a:lnTo>
                    <a:lnTo>
                      <a:pt x="83" y="133"/>
                    </a:lnTo>
                    <a:lnTo>
                      <a:pt x="110" y="151"/>
                    </a:lnTo>
                    <a:lnTo>
                      <a:pt x="83" y="132"/>
                    </a:lnTo>
                    <a:lnTo>
                      <a:pt x="78" y="122"/>
                    </a:lnTo>
                    <a:lnTo>
                      <a:pt x="84" y="125"/>
                    </a:lnTo>
                    <a:lnTo>
                      <a:pt x="79" y="116"/>
                    </a:lnTo>
                    <a:lnTo>
                      <a:pt x="86" y="122"/>
                    </a:lnTo>
                    <a:lnTo>
                      <a:pt x="82" y="108"/>
                    </a:lnTo>
                    <a:lnTo>
                      <a:pt x="87" y="115"/>
                    </a:lnTo>
                    <a:lnTo>
                      <a:pt x="112" y="143"/>
                    </a:lnTo>
                    <a:lnTo>
                      <a:pt x="86" y="115"/>
                    </a:lnTo>
                    <a:lnTo>
                      <a:pt x="80" y="98"/>
                    </a:lnTo>
                    <a:lnTo>
                      <a:pt x="87" y="102"/>
                    </a:lnTo>
                    <a:lnTo>
                      <a:pt x="127" y="118"/>
                    </a:lnTo>
                    <a:lnTo>
                      <a:pt x="87" y="101"/>
                    </a:lnTo>
                    <a:lnTo>
                      <a:pt x="83" y="87"/>
                    </a:lnTo>
                    <a:lnTo>
                      <a:pt x="88" y="89"/>
                    </a:lnTo>
                    <a:lnTo>
                      <a:pt x="83" y="81"/>
                    </a:lnTo>
                    <a:lnTo>
                      <a:pt x="89" y="84"/>
                    </a:lnTo>
                    <a:lnTo>
                      <a:pt x="108" y="124"/>
                    </a:lnTo>
                    <a:lnTo>
                      <a:pt x="88" y="80"/>
                    </a:lnTo>
                    <a:lnTo>
                      <a:pt x="88" y="70"/>
                    </a:lnTo>
                    <a:lnTo>
                      <a:pt x="94" y="75"/>
                    </a:lnTo>
                    <a:lnTo>
                      <a:pt x="105" y="97"/>
                    </a:lnTo>
                    <a:lnTo>
                      <a:pt x="91" y="68"/>
                    </a:lnTo>
                    <a:lnTo>
                      <a:pt x="89" y="59"/>
                    </a:lnTo>
                    <a:lnTo>
                      <a:pt x="94" y="63"/>
                    </a:lnTo>
                    <a:lnTo>
                      <a:pt x="108" y="81"/>
                    </a:lnTo>
                    <a:lnTo>
                      <a:pt x="143" y="91"/>
                    </a:lnTo>
                    <a:lnTo>
                      <a:pt x="108" y="79"/>
                    </a:lnTo>
                    <a:lnTo>
                      <a:pt x="95" y="61"/>
                    </a:lnTo>
                    <a:lnTo>
                      <a:pt x="93" y="48"/>
                    </a:lnTo>
                    <a:lnTo>
                      <a:pt x="99" y="54"/>
                    </a:lnTo>
                    <a:lnTo>
                      <a:pt x="96" y="42"/>
                    </a:lnTo>
                    <a:lnTo>
                      <a:pt x="118" y="73"/>
                    </a:lnTo>
                    <a:lnTo>
                      <a:pt x="97" y="41"/>
                    </a:lnTo>
                    <a:lnTo>
                      <a:pt x="95" y="32"/>
                    </a:lnTo>
                    <a:lnTo>
                      <a:pt x="102" y="39"/>
                    </a:lnTo>
                    <a:lnTo>
                      <a:pt x="101" y="25"/>
                    </a:lnTo>
                    <a:lnTo>
                      <a:pt x="109" y="32"/>
                    </a:lnTo>
                    <a:lnTo>
                      <a:pt x="141" y="56"/>
                    </a:lnTo>
                    <a:lnTo>
                      <a:pt x="109" y="31"/>
                    </a:lnTo>
                    <a:lnTo>
                      <a:pt x="105" y="17"/>
                    </a:lnTo>
                    <a:lnTo>
                      <a:pt x="110" y="21"/>
                    </a:lnTo>
                    <a:lnTo>
                      <a:pt x="108" y="10"/>
                    </a:lnTo>
                    <a:lnTo>
                      <a:pt x="113" y="14"/>
                    </a:lnTo>
                    <a:lnTo>
                      <a:pt x="113" y="5"/>
                    </a:lnTo>
                    <a:lnTo>
                      <a:pt x="113" y="2"/>
                    </a:lnTo>
                    <a:lnTo>
                      <a:pt x="11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37" name="Forme libre 98">
                <a:extLst>
                  <a:ext uri="{FF2B5EF4-FFF2-40B4-BE49-F238E27FC236}">
                    <a16:creationId xmlns:a16="http://schemas.microsoft.com/office/drawing/2014/main" id="{C7956E12-3404-F8D9-3858-4C1BA853C9B9}"/>
                  </a:ext>
                </a:extLst>
              </p:cNvPr>
              <p:cNvSpPr>
                <a:spLocks/>
              </p:cNvSpPr>
              <p:nvPr/>
            </p:nvSpPr>
            <p:spPr bwMode="ltGray">
              <a:xfrm>
                <a:off x="5673" y="4049"/>
                <a:ext cx="38" cy="146"/>
              </a:xfrm>
              <a:custGeom>
                <a:avLst/>
                <a:gdLst>
                  <a:gd name="T0" fmla="*/ 7 w 38"/>
                  <a:gd name="T1" fmla="*/ 0 h 146"/>
                  <a:gd name="T2" fmla="*/ 9 w 38"/>
                  <a:gd name="T3" fmla="*/ 2 h 146"/>
                  <a:gd name="T4" fmla="*/ 22 w 38"/>
                  <a:gd name="T5" fmla="*/ 28 h 146"/>
                  <a:gd name="T6" fmla="*/ 29 w 38"/>
                  <a:gd name="T7" fmla="*/ 52 h 146"/>
                  <a:gd name="T8" fmla="*/ 37 w 38"/>
                  <a:gd name="T9" fmla="*/ 83 h 146"/>
                  <a:gd name="T10" fmla="*/ 37 w 38"/>
                  <a:gd name="T11" fmla="*/ 116 h 146"/>
                  <a:gd name="T12" fmla="*/ 32 w 38"/>
                  <a:gd name="T13" fmla="*/ 145 h 146"/>
                  <a:gd name="T14" fmla="*/ 29 w 38"/>
                  <a:gd name="T15" fmla="*/ 145 h 146"/>
                  <a:gd name="T16" fmla="*/ 32 w 38"/>
                  <a:gd name="T17" fmla="*/ 116 h 146"/>
                  <a:gd name="T18" fmla="*/ 32 w 38"/>
                  <a:gd name="T19" fmla="*/ 92 h 146"/>
                  <a:gd name="T20" fmla="*/ 25 w 38"/>
                  <a:gd name="T21" fmla="*/ 65 h 146"/>
                  <a:gd name="T22" fmla="*/ 14 w 38"/>
                  <a:gd name="T23" fmla="*/ 39 h 146"/>
                  <a:gd name="T24" fmla="*/ 0 w 38"/>
                  <a:gd name="T25" fmla="*/ 6 h 146"/>
                  <a:gd name="T26" fmla="*/ 7 w 38"/>
                  <a:gd name="T2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146">
                    <a:moveTo>
                      <a:pt x="7" y="0"/>
                    </a:moveTo>
                    <a:lnTo>
                      <a:pt x="9" y="2"/>
                    </a:lnTo>
                    <a:lnTo>
                      <a:pt x="22" y="28"/>
                    </a:lnTo>
                    <a:lnTo>
                      <a:pt x="29" y="52"/>
                    </a:lnTo>
                    <a:lnTo>
                      <a:pt x="37" y="83"/>
                    </a:lnTo>
                    <a:lnTo>
                      <a:pt x="37" y="116"/>
                    </a:lnTo>
                    <a:lnTo>
                      <a:pt x="32" y="145"/>
                    </a:lnTo>
                    <a:lnTo>
                      <a:pt x="29" y="145"/>
                    </a:lnTo>
                    <a:lnTo>
                      <a:pt x="32" y="116"/>
                    </a:lnTo>
                    <a:lnTo>
                      <a:pt x="32" y="92"/>
                    </a:lnTo>
                    <a:lnTo>
                      <a:pt x="25" y="65"/>
                    </a:lnTo>
                    <a:lnTo>
                      <a:pt x="14" y="39"/>
                    </a:lnTo>
                    <a:lnTo>
                      <a:pt x="0" y="6"/>
                    </a:lnTo>
                    <a:lnTo>
                      <a:pt x="7"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38" name="Forme libre 99">
                <a:extLst>
                  <a:ext uri="{FF2B5EF4-FFF2-40B4-BE49-F238E27FC236}">
                    <a16:creationId xmlns:a16="http://schemas.microsoft.com/office/drawing/2014/main" id="{1CE0ED94-0496-AB3F-BA58-96729AC3078B}"/>
                  </a:ext>
                </a:extLst>
              </p:cNvPr>
              <p:cNvSpPr>
                <a:spLocks/>
              </p:cNvSpPr>
              <p:nvPr/>
            </p:nvSpPr>
            <p:spPr bwMode="ltGray">
              <a:xfrm>
                <a:off x="4807" y="3785"/>
                <a:ext cx="34" cy="249"/>
              </a:xfrm>
              <a:custGeom>
                <a:avLst/>
                <a:gdLst>
                  <a:gd name="T0" fmla="*/ 26 w 34"/>
                  <a:gd name="T1" fmla="*/ 0 h 249"/>
                  <a:gd name="T2" fmla="*/ 33 w 34"/>
                  <a:gd name="T3" fmla="*/ 9 h 249"/>
                  <a:gd name="T4" fmla="*/ 23 w 34"/>
                  <a:gd name="T5" fmla="*/ 103 h 249"/>
                  <a:gd name="T6" fmla="*/ 24 w 34"/>
                  <a:gd name="T7" fmla="*/ 130 h 249"/>
                  <a:gd name="T8" fmla="*/ 28 w 34"/>
                  <a:gd name="T9" fmla="*/ 248 h 249"/>
                  <a:gd name="T10" fmla="*/ 8 w 34"/>
                  <a:gd name="T11" fmla="*/ 154 h 249"/>
                  <a:gd name="T12" fmla="*/ 4 w 34"/>
                  <a:gd name="T13" fmla="*/ 127 h 249"/>
                  <a:gd name="T14" fmla="*/ 1 w 34"/>
                  <a:gd name="T15" fmla="*/ 105 h 249"/>
                  <a:gd name="T16" fmla="*/ 0 w 34"/>
                  <a:gd name="T17" fmla="*/ 84 h 249"/>
                  <a:gd name="T18" fmla="*/ 4 w 34"/>
                  <a:gd name="T19" fmla="*/ 62 h 249"/>
                  <a:gd name="T20" fmla="*/ 8 w 34"/>
                  <a:gd name="T21" fmla="*/ 35 h 249"/>
                  <a:gd name="T22" fmla="*/ 26 w 34"/>
                  <a:gd name="T2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49">
                    <a:moveTo>
                      <a:pt x="26" y="0"/>
                    </a:moveTo>
                    <a:lnTo>
                      <a:pt x="33" y="9"/>
                    </a:lnTo>
                    <a:lnTo>
                      <a:pt x="23" y="103"/>
                    </a:lnTo>
                    <a:lnTo>
                      <a:pt x="24" y="130"/>
                    </a:lnTo>
                    <a:lnTo>
                      <a:pt x="28" y="248"/>
                    </a:lnTo>
                    <a:lnTo>
                      <a:pt x="8" y="154"/>
                    </a:lnTo>
                    <a:lnTo>
                      <a:pt x="4" y="127"/>
                    </a:lnTo>
                    <a:lnTo>
                      <a:pt x="1" y="105"/>
                    </a:lnTo>
                    <a:lnTo>
                      <a:pt x="0" y="84"/>
                    </a:lnTo>
                    <a:lnTo>
                      <a:pt x="4" y="62"/>
                    </a:lnTo>
                    <a:lnTo>
                      <a:pt x="8" y="35"/>
                    </a:lnTo>
                    <a:lnTo>
                      <a:pt x="26"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39" name="Forme libre 100">
                <a:extLst>
                  <a:ext uri="{FF2B5EF4-FFF2-40B4-BE49-F238E27FC236}">
                    <a16:creationId xmlns:a16="http://schemas.microsoft.com/office/drawing/2014/main" id="{6A681477-DAD4-9BDE-C31C-A5D94F90A2EC}"/>
                  </a:ext>
                </a:extLst>
              </p:cNvPr>
              <p:cNvSpPr>
                <a:spLocks/>
              </p:cNvSpPr>
              <p:nvPr/>
            </p:nvSpPr>
            <p:spPr bwMode="ltGray">
              <a:xfrm>
                <a:off x="4495" y="3709"/>
                <a:ext cx="207" cy="349"/>
              </a:xfrm>
              <a:custGeom>
                <a:avLst/>
                <a:gdLst>
                  <a:gd name="T0" fmla="*/ 115 w 207"/>
                  <a:gd name="T1" fmla="*/ 13 h 349"/>
                  <a:gd name="T2" fmla="*/ 107 w 207"/>
                  <a:gd name="T3" fmla="*/ 26 h 349"/>
                  <a:gd name="T4" fmla="*/ 38 w 207"/>
                  <a:gd name="T5" fmla="*/ 35 h 349"/>
                  <a:gd name="T6" fmla="*/ 102 w 207"/>
                  <a:gd name="T7" fmla="*/ 35 h 349"/>
                  <a:gd name="T8" fmla="*/ 83 w 207"/>
                  <a:gd name="T9" fmla="*/ 60 h 349"/>
                  <a:gd name="T10" fmla="*/ 73 w 207"/>
                  <a:gd name="T11" fmla="*/ 74 h 349"/>
                  <a:gd name="T12" fmla="*/ 82 w 207"/>
                  <a:gd name="T13" fmla="*/ 75 h 349"/>
                  <a:gd name="T14" fmla="*/ 50 w 207"/>
                  <a:gd name="T15" fmla="*/ 96 h 349"/>
                  <a:gd name="T16" fmla="*/ 74 w 207"/>
                  <a:gd name="T17" fmla="*/ 96 h 349"/>
                  <a:gd name="T18" fmla="*/ 67 w 207"/>
                  <a:gd name="T19" fmla="*/ 105 h 349"/>
                  <a:gd name="T20" fmla="*/ 73 w 207"/>
                  <a:gd name="T21" fmla="*/ 111 h 349"/>
                  <a:gd name="T22" fmla="*/ 13 w 207"/>
                  <a:gd name="T23" fmla="*/ 148 h 349"/>
                  <a:gd name="T24" fmla="*/ 69 w 207"/>
                  <a:gd name="T25" fmla="*/ 139 h 349"/>
                  <a:gd name="T26" fmla="*/ 74 w 207"/>
                  <a:gd name="T27" fmla="*/ 150 h 349"/>
                  <a:gd name="T28" fmla="*/ 28 w 207"/>
                  <a:gd name="T29" fmla="*/ 184 h 349"/>
                  <a:gd name="T30" fmla="*/ 45 w 207"/>
                  <a:gd name="T31" fmla="*/ 178 h 349"/>
                  <a:gd name="T32" fmla="*/ 59 w 207"/>
                  <a:gd name="T33" fmla="*/ 186 h 349"/>
                  <a:gd name="T34" fmla="*/ 0 w 207"/>
                  <a:gd name="T35" fmla="*/ 251 h 349"/>
                  <a:gd name="T36" fmla="*/ 51 w 207"/>
                  <a:gd name="T37" fmla="*/ 215 h 349"/>
                  <a:gd name="T38" fmla="*/ 58 w 207"/>
                  <a:gd name="T39" fmla="*/ 228 h 349"/>
                  <a:gd name="T40" fmla="*/ 45 w 207"/>
                  <a:gd name="T41" fmla="*/ 243 h 349"/>
                  <a:gd name="T42" fmla="*/ 53 w 207"/>
                  <a:gd name="T43" fmla="*/ 254 h 349"/>
                  <a:gd name="T44" fmla="*/ 46 w 207"/>
                  <a:gd name="T45" fmla="*/ 278 h 349"/>
                  <a:gd name="T46" fmla="*/ 39 w 207"/>
                  <a:gd name="T47" fmla="*/ 328 h 349"/>
                  <a:gd name="T48" fmla="*/ 58 w 207"/>
                  <a:gd name="T49" fmla="*/ 287 h 349"/>
                  <a:gd name="T50" fmla="*/ 95 w 207"/>
                  <a:gd name="T51" fmla="*/ 347 h 349"/>
                  <a:gd name="T52" fmla="*/ 82 w 207"/>
                  <a:gd name="T53" fmla="*/ 264 h 349"/>
                  <a:gd name="T54" fmla="*/ 77 w 207"/>
                  <a:gd name="T55" fmla="*/ 236 h 349"/>
                  <a:gd name="T56" fmla="*/ 164 w 207"/>
                  <a:gd name="T57" fmla="*/ 347 h 349"/>
                  <a:gd name="T58" fmla="*/ 84 w 207"/>
                  <a:gd name="T59" fmla="*/ 220 h 349"/>
                  <a:gd name="T60" fmla="*/ 95 w 207"/>
                  <a:gd name="T61" fmla="*/ 215 h 349"/>
                  <a:gd name="T62" fmla="*/ 104 w 207"/>
                  <a:gd name="T63" fmla="*/ 240 h 349"/>
                  <a:gd name="T64" fmla="*/ 99 w 207"/>
                  <a:gd name="T65" fmla="*/ 193 h 349"/>
                  <a:gd name="T66" fmla="*/ 146 w 207"/>
                  <a:gd name="T67" fmla="*/ 301 h 349"/>
                  <a:gd name="T68" fmla="*/ 112 w 207"/>
                  <a:gd name="T69" fmla="*/ 157 h 349"/>
                  <a:gd name="T70" fmla="*/ 106 w 207"/>
                  <a:gd name="T71" fmla="*/ 134 h 349"/>
                  <a:gd name="T72" fmla="*/ 109 w 207"/>
                  <a:gd name="T73" fmla="*/ 114 h 349"/>
                  <a:gd name="T74" fmla="*/ 115 w 207"/>
                  <a:gd name="T75" fmla="*/ 96 h 349"/>
                  <a:gd name="T76" fmla="*/ 175 w 207"/>
                  <a:gd name="T77" fmla="*/ 192 h 349"/>
                  <a:gd name="T78" fmla="*/ 136 w 207"/>
                  <a:gd name="T79" fmla="*/ 137 h 349"/>
                  <a:gd name="T80" fmla="*/ 128 w 207"/>
                  <a:gd name="T81" fmla="*/ 84 h 349"/>
                  <a:gd name="T82" fmla="*/ 138 w 207"/>
                  <a:gd name="T83" fmla="*/ 93 h 349"/>
                  <a:gd name="T84" fmla="*/ 133 w 207"/>
                  <a:gd name="T85" fmla="*/ 75 h 349"/>
                  <a:gd name="T86" fmla="*/ 146 w 207"/>
                  <a:gd name="T87" fmla="*/ 75 h 349"/>
                  <a:gd name="T88" fmla="*/ 140 w 207"/>
                  <a:gd name="T89" fmla="*/ 50 h 349"/>
                  <a:gd name="T90" fmla="*/ 145 w 207"/>
                  <a:gd name="T91" fmla="*/ 27 h 349"/>
                  <a:gd name="T92" fmla="*/ 134 w 207"/>
                  <a:gd name="T93" fmla="*/ 1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7" h="349">
                    <a:moveTo>
                      <a:pt x="140" y="0"/>
                    </a:moveTo>
                    <a:lnTo>
                      <a:pt x="130" y="10"/>
                    </a:lnTo>
                    <a:lnTo>
                      <a:pt x="115" y="13"/>
                    </a:lnTo>
                    <a:lnTo>
                      <a:pt x="107" y="16"/>
                    </a:lnTo>
                    <a:lnTo>
                      <a:pt x="98" y="25"/>
                    </a:lnTo>
                    <a:lnTo>
                      <a:pt x="107" y="26"/>
                    </a:lnTo>
                    <a:lnTo>
                      <a:pt x="95" y="32"/>
                    </a:lnTo>
                    <a:lnTo>
                      <a:pt x="78" y="35"/>
                    </a:lnTo>
                    <a:lnTo>
                      <a:pt x="38" y="35"/>
                    </a:lnTo>
                    <a:lnTo>
                      <a:pt x="79" y="37"/>
                    </a:lnTo>
                    <a:lnTo>
                      <a:pt x="95" y="32"/>
                    </a:lnTo>
                    <a:lnTo>
                      <a:pt x="102" y="35"/>
                    </a:lnTo>
                    <a:lnTo>
                      <a:pt x="84" y="46"/>
                    </a:lnTo>
                    <a:lnTo>
                      <a:pt x="97" y="50"/>
                    </a:lnTo>
                    <a:lnTo>
                      <a:pt x="83" y="60"/>
                    </a:lnTo>
                    <a:lnTo>
                      <a:pt x="73" y="71"/>
                    </a:lnTo>
                    <a:lnTo>
                      <a:pt x="11" y="75"/>
                    </a:lnTo>
                    <a:lnTo>
                      <a:pt x="73" y="74"/>
                    </a:lnTo>
                    <a:lnTo>
                      <a:pt x="83" y="64"/>
                    </a:lnTo>
                    <a:lnTo>
                      <a:pt x="93" y="66"/>
                    </a:lnTo>
                    <a:lnTo>
                      <a:pt x="82" y="75"/>
                    </a:lnTo>
                    <a:lnTo>
                      <a:pt x="50" y="95"/>
                    </a:lnTo>
                    <a:lnTo>
                      <a:pt x="16" y="101"/>
                    </a:lnTo>
                    <a:lnTo>
                      <a:pt x="50" y="96"/>
                    </a:lnTo>
                    <a:lnTo>
                      <a:pt x="82" y="79"/>
                    </a:lnTo>
                    <a:lnTo>
                      <a:pt x="88" y="84"/>
                    </a:lnTo>
                    <a:lnTo>
                      <a:pt x="74" y="96"/>
                    </a:lnTo>
                    <a:lnTo>
                      <a:pt x="67" y="104"/>
                    </a:lnTo>
                    <a:lnTo>
                      <a:pt x="24" y="120"/>
                    </a:lnTo>
                    <a:lnTo>
                      <a:pt x="67" y="105"/>
                    </a:lnTo>
                    <a:lnTo>
                      <a:pt x="74" y="98"/>
                    </a:lnTo>
                    <a:lnTo>
                      <a:pt x="85" y="100"/>
                    </a:lnTo>
                    <a:lnTo>
                      <a:pt x="73" y="111"/>
                    </a:lnTo>
                    <a:lnTo>
                      <a:pt x="83" y="112"/>
                    </a:lnTo>
                    <a:lnTo>
                      <a:pt x="64" y="125"/>
                    </a:lnTo>
                    <a:lnTo>
                      <a:pt x="13" y="148"/>
                    </a:lnTo>
                    <a:lnTo>
                      <a:pt x="64" y="128"/>
                    </a:lnTo>
                    <a:lnTo>
                      <a:pt x="81" y="126"/>
                    </a:lnTo>
                    <a:lnTo>
                      <a:pt x="69" y="139"/>
                    </a:lnTo>
                    <a:lnTo>
                      <a:pt x="78" y="137"/>
                    </a:lnTo>
                    <a:lnTo>
                      <a:pt x="64" y="152"/>
                    </a:lnTo>
                    <a:lnTo>
                      <a:pt x="74" y="150"/>
                    </a:lnTo>
                    <a:lnTo>
                      <a:pt x="63" y="164"/>
                    </a:lnTo>
                    <a:lnTo>
                      <a:pt x="45" y="176"/>
                    </a:lnTo>
                    <a:lnTo>
                      <a:pt x="28" y="184"/>
                    </a:lnTo>
                    <a:lnTo>
                      <a:pt x="4" y="186"/>
                    </a:lnTo>
                    <a:lnTo>
                      <a:pt x="28" y="186"/>
                    </a:lnTo>
                    <a:lnTo>
                      <a:pt x="45" y="178"/>
                    </a:lnTo>
                    <a:lnTo>
                      <a:pt x="63" y="168"/>
                    </a:lnTo>
                    <a:lnTo>
                      <a:pt x="74" y="170"/>
                    </a:lnTo>
                    <a:lnTo>
                      <a:pt x="59" y="186"/>
                    </a:lnTo>
                    <a:lnTo>
                      <a:pt x="70" y="186"/>
                    </a:lnTo>
                    <a:lnTo>
                      <a:pt x="56" y="199"/>
                    </a:lnTo>
                    <a:lnTo>
                      <a:pt x="0" y="251"/>
                    </a:lnTo>
                    <a:lnTo>
                      <a:pt x="57" y="200"/>
                    </a:lnTo>
                    <a:lnTo>
                      <a:pt x="66" y="202"/>
                    </a:lnTo>
                    <a:lnTo>
                      <a:pt x="51" y="215"/>
                    </a:lnTo>
                    <a:lnTo>
                      <a:pt x="60" y="218"/>
                    </a:lnTo>
                    <a:lnTo>
                      <a:pt x="47" y="231"/>
                    </a:lnTo>
                    <a:lnTo>
                      <a:pt x="58" y="228"/>
                    </a:lnTo>
                    <a:lnTo>
                      <a:pt x="24" y="270"/>
                    </a:lnTo>
                    <a:lnTo>
                      <a:pt x="59" y="231"/>
                    </a:lnTo>
                    <a:lnTo>
                      <a:pt x="45" y="243"/>
                    </a:lnTo>
                    <a:lnTo>
                      <a:pt x="55" y="243"/>
                    </a:lnTo>
                    <a:lnTo>
                      <a:pt x="45" y="257"/>
                    </a:lnTo>
                    <a:lnTo>
                      <a:pt x="53" y="254"/>
                    </a:lnTo>
                    <a:lnTo>
                      <a:pt x="42" y="270"/>
                    </a:lnTo>
                    <a:lnTo>
                      <a:pt x="53" y="259"/>
                    </a:lnTo>
                    <a:lnTo>
                      <a:pt x="46" y="278"/>
                    </a:lnTo>
                    <a:lnTo>
                      <a:pt x="38" y="328"/>
                    </a:lnTo>
                    <a:lnTo>
                      <a:pt x="42" y="348"/>
                    </a:lnTo>
                    <a:lnTo>
                      <a:pt x="39" y="328"/>
                    </a:lnTo>
                    <a:lnTo>
                      <a:pt x="47" y="279"/>
                    </a:lnTo>
                    <a:lnTo>
                      <a:pt x="56" y="273"/>
                    </a:lnTo>
                    <a:lnTo>
                      <a:pt x="58" y="287"/>
                    </a:lnTo>
                    <a:lnTo>
                      <a:pt x="64" y="270"/>
                    </a:lnTo>
                    <a:lnTo>
                      <a:pt x="71" y="276"/>
                    </a:lnTo>
                    <a:lnTo>
                      <a:pt x="95" y="347"/>
                    </a:lnTo>
                    <a:lnTo>
                      <a:pt x="73" y="270"/>
                    </a:lnTo>
                    <a:lnTo>
                      <a:pt x="73" y="254"/>
                    </a:lnTo>
                    <a:lnTo>
                      <a:pt x="82" y="264"/>
                    </a:lnTo>
                    <a:lnTo>
                      <a:pt x="82" y="315"/>
                    </a:lnTo>
                    <a:lnTo>
                      <a:pt x="82" y="259"/>
                    </a:lnTo>
                    <a:lnTo>
                      <a:pt x="77" y="236"/>
                    </a:lnTo>
                    <a:lnTo>
                      <a:pt x="86" y="248"/>
                    </a:lnTo>
                    <a:lnTo>
                      <a:pt x="102" y="287"/>
                    </a:lnTo>
                    <a:lnTo>
                      <a:pt x="164" y="347"/>
                    </a:lnTo>
                    <a:lnTo>
                      <a:pt x="103" y="285"/>
                    </a:lnTo>
                    <a:lnTo>
                      <a:pt x="86" y="245"/>
                    </a:lnTo>
                    <a:lnTo>
                      <a:pt x="84" y="220"/>
                    </a:lnTo>
                    <a:lnTo>
                      <a:pt x="93" y="232"/>
                    </a:lnTo>
                    <a:lnTo>
                      <a:pt x="88" y="204"/>
                    </a:lnTo>
                    <a:lnTo>
                      <a:pt x="95" y="215"/>
                    </a:lnTo>
                    <a:lnTo>
                      <a:pt x="103" y="241"/>
                    </a:lnTo>
                    <a:lnTo>
                      <a:pt x="140" y="329"/>
                    </a:lnTo>
                    <a:lnTo>
                      <a:pt x="104" y="240"/>
                    </a:lnTo>
                    <a:lnTo>
                      <a:pt x="95" y="215"/>
                    </a:lnTo>
                    <a:lnTo>
                      <a:pt x="93" y="184"/>
                    </a:lnTo>
                    <a:lnTo>
                      <a:pt x="99" y="193"/>
                    </a:lnTo>
                    <a:lnTo>
                      <a:pt x="98" y="172"/>
                    </a:lnTo>
                    <a:lnTo>
                      <a:pt x="104" y="178"/>
                    </a:lnTo>
                    <a:lnTo>
                      <a:pt x="146" y="301"/>
                    </a:lnTo>
                    <a:lnTo>
                      <a:pt x="107" y="175"/>
                    </a:lnTo>
                    <a:lnTo>
                      <a:pt x="104" y="150"/>
                    </a:lnTo>
                    <a:lnTo>
                      <a:pt x="112" y="157"/>
                    </a:lnTo>
                    <a:lnTo>
                      <a:pt x="125" y="251"/>
                    </a:lnTo>
                    <a:lnTo>
                      <a:pt x="114" y="153"/>
                    </a:lnTo>
                    <a:lnTo>
                      <a:pt x="106" y="134"/>
                    </a:lnTo>
                    <a:lnTo>
                      <a:pt x="106" y="127"/>
                    </a:lnTo>
                    <a:lnTo>
                      <a:pt x="112" y="140"/>
                    </a:lnTo>
                    <a:lnTo>
                      <a:pt x="109" y="114"/>
                    </a:lnTo>
                    <a:lnTo>
                      <a:pt x="111" y="106"/>
                    </a:lnTo>
                    <a:lnTo>
                      <a:pt x="115" y="121"/>
                    </a:lnTo>
                    <a:lnTo>
                      <a:pt x="115" y="96"/>
                    </a:lnTo>
                    <a:lnTo>
                      <a:pt x="122" y="101"/>
                    </a:lnTo>
                    <a:lnTo>
                      <a:pt x="135" y="139"/>
                    </a:lnTo>
                    <a:lnTo>
                      <a:pt x="175" y="192"/>
                    </a:lnTo>
                    <a:lnTo>
                      <a:pt x="188" y="228"/>
                    </a:lnTo>
                    <a:lnTo>
                      <a:pt x="175" y="189"/>
                    </a:lnTo>
                    <a:lnTo>
                      <a:pt x="136" y="137"/>
                    </a:lnTo>
                    <a:lnTo>
                      <a:pt x="123" y="99"/>
                    </a:lnTo>
                    <a:lnTo>
                      <a:pt x="120" y="75"/>
                    </a:lnTo>
                    <a:lnTo>
                      <a:pt x="128" y="84"/>
                    </a:lnTo>
                    <a:lnTo>
                      <a:pt x="125" y="61"/>
                    </a:lnTo>
                    <a:lnTo>
                      <a:pt x="132" y="75"/>
                    </a:lnTo>
                    <a:lnTo>
                      <a:pt x="138" y="93"/>
                    </a:lnTo>
                    <a:lnTo>
                      <a:pt x="206" y="146"/>
                    </a:lnTo>
                    <a:lnTo>
                      <a:pt x="140" y="93"/>
                    </a:lnTo>
                    <a:lnTo>
                      <a:pt x="133" y="75"/>
                    </a:lnTo>
                    <a:lnTo>
                      <a:pt x="134" y="44"/>
                    </a:lnTo>
                    <a:lnTo>
                      <a:pt x="138" y="52"/>
                    </a:lnTo>
                    <a:lnTo>
                      <a:pt x="146" y="75"/>
                    </a:lnTo>
                    <a:lnTo>
                      <a:pt x="191" y="129"/>
                    </a:lnTo>
                    <a:lnTo>
                      <a:pt x="146" y="73"/>
                    </a:lnTo>
                    <a:lnTo>
                      <a:pt x="140" y="50"/>
                    </a:lnTo>
                    <a:lnTo>
                      <a:pt x="137" y="28"/>
                    </a:lnTo>
                    <a:lnTo>
                      <a:pt x="148" y="40"/>
                    </a:lnTo>
                    <a:lnTo>
                      <a:pt x="145" y="27"/>
                    </a:lnTo>
                    <a:lnTo>
                      <a:pt x="142" y="19"/>
                    </a:lnTo>
                    <a:lnTo>
                      <a:pt x="140" y="13"/>
                    </a:lnTo>
                    <a:lnTo>
                      <a:pt x="134" y="10"/>
                    </a:lnTo>
                    <a:lnTo>
                      <a:pt x="140" y="0"/>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40" name="Forme libre 101">
                <a:extLst>
                  <a:ext uri="{FF2B5EF4-FFF2-40B4-BE49-F238E27FC236}">
                    <a16:creationId xmlns:a16="http://schemas.microsoft.com/office/drawing/2014/main" id="{40E58A09-1314-0E36-6CED-60A86A2F9F6B}"/>
                  </a:ext>
                </a:extLst>
              </p:cNvPr>
              <p:cNvSpPr>
                <a:spLocks/>
              </p:cNvSpPr>
              <p:nvPr/>
            </p:nvSpPr>
            <p:spPr bwMode="ltGray">
              <a:xfrm>
                <a:off x="4679" y="3766"/>
                <a:ext cx="99" cy="243"/>
              </a:xfrm>
              <a:custGeom>
                <a:avLst/>
                <a:gdLst>
                  <a:gd name="T0" fmla="*/ 96 w 99"/>
                  <a:gd name="T1" fmla="*/ 25 h 243"/>
                  <a:gd name="T2" fmla="*/ 61 w 99"/>
                  <a:gd name="T3" fmla="*/ 0 h 243"/>
                  <a:gd name="T4" fmla="*/ 51 w 99"/>
                  <a:gd name="T5" fmla="*/ 0 h 243"/>
                  <a:gd name="T6" fmla="*/ 42 w 99"/>
                  <a:gd name="T7" fmla="*/ 3 h 243"/>
                  <a:gd name="T8" fmla="*/ 34 w 99"/>
                  <a:gd name="T9" fmla="*/ 13 h 243"/>
                  <a:gd name="T10" fmla="*/ 16 w 99"/>
                  <a:gd name="T11" fmla="*/ 45 h 243"/>
                  <a:gd name="T12" fmla="*/ 10 w 99"/>
                  <a:gd name="T13" fmla="*/ 58 h 243"/>
                  <a:gd name="T14" fmla="*/ 5 w 99"/>
                  <a:gd name="T15" fmla="*/ 71 h 243"/>
                  <a:gd name="T16" fmla="*/ 1 w 99"/>
                  <a:gd name="T17" fmla="*/ 113 h 243"/>
                  <a:gd name="T18" fmla="*/ 0 w 99"/>
                  <a:gd name="T19" fmla="*/ 126 h 243"/>
                  <a:gd name="T20" fmla="*/ 1 w 99"/>
                  <a:gd name="T21" fmla="*/ 142 h 243"/>
                  <a:gd name="T22" fmla="*/ 4 w 99"/>
                  <a:gd name="T23" fmla="*/ 158 h 243"/>
                  <a:gd name="T24" fmla="*/ 11 w 99"/>
                  <a:gd name="T25" fmla="*/ 185 h 243"/>
                  <a:gd name="T26" fmla="*/ 18 w 99"/>
                  <a:gd name="T27" fmla="*/ 201 h 243"/>
                  <a:gd name="T28" fmla="*/ 27 w 99"/>
                  <a:gd name="T29" fmla="*/ 219 h 243"/>
                  <a:gd name="T30" fmla="*/ 45 w 99"/>
                  <a:gd name="T31" fmla="*/ 242 h 243"/>
                  <a:gd name="T32" fmla="*/ 36 w 99"/>
                  <a:gd name="T33" fmla="*/ 213 h 243"/>
                  <a:gd name="T34" fmla="*/ 28 w 99"/>
                  <a:gd name="T35" fmla="*/ 187 h 243"/>
                  <a:gd name="T36" fmla="*/ 23 w 99"/>
                  <a:gd name="T37" fmla="*/ 164 h 243"/>
                  <a:gd name="T38" fmla="*/ 25 w 99"/>
                  <a:gd name="T39" fmla="*/ 142 h 243"/>
                  <a:gd name="T40" fmla="*/ 27 w 99"/>
                  <a:gd name="T41" fmla="*/ 126 h 243"/>
                  <a:gd name="T42" fmla="*/ 23 w 99"/>
                  <a:gd name="T43" fmla="*/ 107 h 243"/>
                  <a:gd name="T44" fmla="*/ 22 w 99"/>
                  <a:gd name="T45" fmla="*/ 90 h 243"/>
                  <a:gd name="T46" fmla="*/ 29 w 99"/>
                  <a:gd name="T47" fmla="*/ 58 h 243"/>
                  <a:gd name="T48" fmla="*/ 31 w 99"/>
                  <a:gd name="T49" fmla="*/ 42 h 243"/>
                  <a:gd name="T50" fmla="*/ 37 w 99"/>
                  <a:gd name="T51" fmla="*/ 28 h 243"/>
                  <a:gd name="T52" fmla="*/ 51 w 99"/>
                  <a:gd name="T53" fmla="*/ 10 h 243"/>
                  <a:gd name="T54" fmla="*/ 65 w 99"/>
                  <a:gd name="T55" fmla="*/ 10 h 243"/>
                  <a:gd name="T56" fmla="*/ 98 w 99"/>
                  <a:gd name="T57" fmla="*/ 33 h 243"/>
                  <a:gd name="T58" fmla="*/ 96 w 99"/>
                  <a:gd name="T59" fmla="*/ 2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243">
                    <a:moveTo>
                      <a:pt x="96" y="25"/>
                    </a:moveTo>
                    <a:lnTo>
                      <a:pt x="61" y="0"/>
                    </a:lnTo>
                    <a:lnTo>
                      <a:pt x="51" y="0"/>
                    </a:lnTo>
                    <a:lnTo>
                      <a:pt x="42" y="3"/>
                    </a:lnTo>
                    <a:lnTo>
                      <a:pt x="34" y="13"/>
                    </a:lnTo>
                    <a:lnTo>
                      <a:pt x="16" y="45"/>
                    </a:lnTo>
                    <a:lnTo>
                      <a:pt x="10" y="58"/>
                    </a:lnTo>
                    <a:lnTo>
                      <a:pt x="5" y="71"/>
                    </a:lnTo>
                    <a:lnTo>
                      <a:pt x="1" y="113"/>
                    </a:lnTo>
                    <a:lnTo>
                      <a:pt x="0" y="126"/>
                    </a:lnTo>
                    <a:lnTo>
                      <a:pt x="1" y="142"/>
                    </a:lnTo>
                    <a:lnTo>
                      <a:pt x="4" y="158"/>
                    </a:lnTo>
                    <a:lnTo>
                      <a:pt x="11" y="185"/>
                    </a:lnTo>
                    <a:lnTo>
                      <a:pt x="18" y="201"/>
                    </a:lnTo>
                    <a:lnTo>
                      <a:pt x="27" y="219"/>
                    </a:lnTo>
                    <a:lnTo>
                      <a:pt x="45" y="242"/>
                    </a:lnTo>
                    <a:lnTo>
                      <a:pt x="36" y="213"/>
                    </a:lnTo>
                    <a:lnTo>
                      <a:pt x="28" y="187"/>
                    </a:lnTo>
                    <a:lnTo>
                      <a:pt x="23" y="164"/>
                    </a:lnTo>
                    <a:lnTo>
                      <a:pt x="25" y="142"/>
                    </a:lnTo>
                    <a:lnTo>
                      <a:pt x="27" y="126"/>
                    </a:lnTo>
                    <a:lnTo>
                      <a:pt x="23" y="107"/>
                    </a:lnTo>
                    <a:lnTo>
                      <a:pt x="22" y="90"/>
                    </a:lnTo>
                    <a:lnTo>
                      <a:pt x="29" y="58"/>
                    </a:lnTo>
                    <a:lnTo>
                      <a:pt x="31" y="42"/>
                    </a:lnTo>
                    <a:lnTo>
                      <a:pt x="37" y="28"/>
                    </a:lnTo>
                    <a:lnTo>
                      <a:pt x="51" y="10"/>
                    </a:lnTo>
                    <a:lnTo>
                      <a:pt x="65" y="10"/>
                    </a:lnTo>
                    <a:lnTo>
                      <a:pt x="98" y="33"/>
                    </a:lnTo>
                    <a:lnTo>
                      <a:pt x="96" y="2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41" name="Forme libre 102">
                <a:extLst>
                  <a:ext uri="{FF2B5EF4-FFF2-40B4-BE49-F238E27FC236}">
                    <a16:creationId xmlns:a16="http://schemas.microsoft.com/office/drawing/2014/main" id="{7E11B36E-B332-1A11-57E1-8DEF052DE13E}"/>
                  </a:ext>
                </a:extLst>
              </p:cNvPr>
              <p:cNvSpPr>
                <a:spLocks/>
              </p:cNvSpPr>
              <p:nvPr/>
            </p:nvSpPr>
            <p:spPr bwMode="ltGray">
              <a:xfrm>
                <a:off x="4901" y="3651"/>
                <a:ext cx="181" cy="262"/>
              </a:xfrm>
              <a:custGeom>
                <a:avLst/>
                <a:gdLst>
                  <a:gd name="T0" fmla="*/ 126 w 181"/>
                  <a:gd name="T1" fmla="*/ 261 h 262"/>
                  <a:gd name="T2" fmla="*/ 140 w 181"/>
                  <a:gd name="T3" fmla="*/ 216 h 262"/>
                  <a:gd name="T4" fmla="*/ 145 w 181"/>
                  <a:gd name="T5" fmla="*/ 197 h 262"/>
                  <a:gd name="T6" fmla="*/ 157 w 181"/>
                  <a:gd name="T7" fmla="*/ 173 h 262"/>
                  <a:gd name="T8" fmla="*/ 170 w 181"/>
                  <a:gd name="T9" fmla="*/ 151 h 262"/>
                  <a:gd name="T10" fmla="*/ 178 w 181"/>
                  <a:gd name="T11" fmla="*/ 137 h 262"/>
                  <a:gd name="T12" fmla="*/ 180 w 181"/>
                  <a:gd name="T13" fmla="*/ 124 h 262"/>
                  <a:gd name="T14" fmla="*/ 175 w 181"/>
                  <a:gd name="T15" fmla="*/ 104 h 262"/>
                  <a:gd name="T16" fmla="*/ 174 w 181"/>
                  <a:gd name="T17" fmla="*/ 85 h 262"/>
                  <a:gd name="T18" fmla="*/ 154 w 181"/>
                  <a:gd name="T19" fmla="*/ 35 h 262"/>
                  <a:gd name="T20" fmla="*/ 145 w 181"/>
                  <a:gd name="T21" fmla="*/ 23 h 262"/>
                  <a:gd name="T22" fmla="*/ 129 w 181"/>
                  <a:gd name="T23" fmla="*/ 10 h 262"/>
                  <a:gd name="T24" fmla="*/ 114 w 181"/>
                  <a:gd name="T25" fmla="*/ 2 h 262"/>
                  <a:gd name="T26" fmla="*/ 96 w 181"/>
                  <a:gd name="T27" fmla="*/ 0 h 262"/>
                  <a:gd name="T28" fmla="*/ 81 w 181"/>
                  <a:gd name="T29" fmla="*/ 5 h 262"/>
                  <a:gd name="T30" fmla="*/ 64 w 181"/>
                  <a:gd name="T31" fmla="*/ 10 h 262"/>
                  <a:gd name="T32" fmla="*/ 45 w 181"/>
                  <a:gd name="T33" fmla="*/ 26 h 262"/>
                  <a:gd name="T34" fmla="*/ 38 w 181"/>
                  <a:gd name="T35" fmla="*/ 37 h 262"/>
                  <a:gd name="T36" fmla="*/ 27 w 181"/>
                  <a:gd name="T37" fmla="*/ 52 h 262"/>
                  <a:gd name="T38" fmla="*/ 18 w 181"/>
                  <a:gd name="T39" fmla="*/ 66 h 262"/>
                  <a:gd name="T40" fmla="*/ 1 w 181"/>
                  <a:gd name="T41" fmla="*/ 135 h 262"/>
                  <a:gd name="T42" fmla="*/ 0 w 181"/>
                  <a:gd name="T43" fmla="*/ 148 h 262"/>
                  <a:gd name="T44" fmla="*/ 4 w 181"/>
                  <a:gd name="T45" fmla="*/ 170 h 262"/>
                  <a:gd name="T46" fmla="*/ 13 w 181"/>
                  <a:gd name="T47" fmla="*/ 235 h 262"/>
                  <a:gd name="T48" fmla="*/ 12 w 181"/>
                  <a:gd name="T49" fmla="*/ 171 h 262"/>
                  <a:gd name="T50" fmla="*/ 18 w 181"/>
                  <a:gd name="T51" fmla="*/ 144 h 262"/>
                  <a:gd name="T52" fmla="*/ 21 w 181"/>
                  <a:gd name="T53" fmla="*/ 127 h 262"/>
                  <a:gd name="T54" fmla="*/ 29 w 181"/>
                  <a:gd name="T55" fmla="*/ 104 h 262"/>
                  <a:gd name="T56" fmla="*/ 35 w 181"/>
                  <a:gd name="T57" fmla="*/ 82 h 262"/>
                  <a:gd name="T58" fmla="*/ 47 w 181"/>
                  <a:gd name="T59" fmla="*/ 59 h 262"/>
                  <a:gd name="T60" fmla="*/ 60 w 181"/>
                  <a:gd name="T61" fmla="*/ 39 h 262"/>
                  <a:gd name="T62" fmla="*/ 70 w 181"/>
                  <a:gd name="T63" fmla="*/ 21 h 262"/>
                  <a:gd name="T64" fmla="*/ 81 w 181"/>
                  <a:gd name="T65" fmla="*/ 10 h 262"/>
                  <a:gd name="T66" fmla="*/ 95 w 181"/>
                  <a:gd name="T67" fmla="*/ 6 h 262"/>
                  <a:gd name="T68" fmla="*/ 107 w 181"/>
                  <a:gd name="T69" fmla="*/ 10 h 262"/>
                  <a:gd name="T70" fmla="*/ 115 w 181"/>
                  <a:gd name="T71" fmla="*/ 19 h 262"/>
                  <a:gd name="T72" fmla="*/ 121 w 181"/>
                  <a:gd name="T73" fmla="*/ 37 h 262"/>
                  <a:gd name="T74" fmla="*/ 121 w 181"/>
                  <a:gd name="T75" fmla="*/ 50 h 262"/>
                  <a:gd name="T76" fmla="*/ 125 w 181"/>
                  <a:gd name="T77" fmla="*/ 74 h 262"/>
                  <a:gd name="T78" fmla="*/ 130 w 181"/>
                  <a:gd name="T79" fmla="*/ 89 h 262"/>
                  <a:gd name="T80" fmla="*/ 143 w 181"/>
                  <a:gd name="T81" fmla="*/ 112 h 262"/>
                  <a:gd name="T82" fmla="*/ 145 w 181"/>
                  <a:gd name="T83" fmla="*/ 124 h 262"/>
                  <a:gd name="T84" fmla="*/ 147 w 181"/>
                  <a:gd name="T85" fmla="*/ 136 h 262"/>
                  <a:gd name="T86" fmla="*/ 147 w 181"/>
                  <a:gd name="T87" fmla="*/ 153 h 262"/>
                  <a:gd name="T88" fmla="*/ 125 w 181"/>
                  <a:gd name="T89" fmla="*/ 212 h 262"/>
                  <a:gd name="T90" fmla="*/ 126 w 181"/>
                  <a:gd name="T91" fmla="*/ 26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1" h="262">
                    <a:moveTo>
                      <a:pt x="126" y="261"/>
                    </a:moveTo>
                    <a:lnTo>
                      <a:pt x="140" y="216"/>
                    </a:lnTo>
                    <a:lnTo>
                      <a:pt x="145" y="197"/>
                    </a:lnTo>
                    <a:lnTo>
                      <a:pt x="157" y="173"/>
                    </a:lnTo>
                    <a:lnTo>
                      <a:pt x="170" y="151"/>
                    </a:lnTo>
                    <a:lnTo>
                      <a:pt x="178" y="137"/>
                    </a:lnTo>
                    <a:lnTo>
                      <a:pt x="180" y="124"/>
                    </a:lnTo>
                    <a:lnTo>
                      <a:pt x="175" y="104"/>
                    </a:lnTo>
                    <a:lnTo>
                      <a:pt x="174" y="85"/>
                    </a:lnTo>
                    <a:lnTo>
                      <a:pt x="154" y="35"/>
                    </a:lnTo>
                    <a:lnTo>
                      <a:pt x="145" y="23"/>
                    </a:lnTo>
                    <a:lnTo>
                      <a:pt x="129" y="10"/>
                    </a:lnTo>
                    <a:lnTo>
                      <a:pt x="114" y="2"/>
                    </a:lnTo>
                    <a:lnTo>
                      <a:pt x="96" y="0"/>
                    </a:lnTo>
                    <a:lnTo>
                      <a:pt x="81" y="5"/>
                    </a:lnTo>
                    <a:lnTo>
                      <a:pt x="64" y="10"/>
                    </a:lnTo>
                    <a:lnTo>
                      <a:pt x="45" y="26"/>
                    </a:lnTo>
                    <a:lnTo>
                      <a:pt x="38" y="37"/>
                    </a:lnTo>
                    <a:lnTo>
                      <a:pt x="27" y="52"/>
                    </a:lnTo>
                    <a:lnTo>
                      <a:pt x="18" y="66"/>
                    </a:lnTo>
                    <a:lnTo>
                      <a:pt x="1" y="135"/>
                    </a:lnTo>
                    <a:lnTo>
                      <a:pt x="0" y="148"/>
                    </a:lnTo>
                    <a:lnTo>
                      <a:pt x="4" y="170"/>
                    </a:lnTo>
                    <a:lnTo>
                      <a:pt x="13" y="235"/>
                    </a:lnTo>
                    <a:lnTo>
                      <a:pt x="12" y="171"/>
                    </a:lnTo>
                    <a:lnTo>
                      <a:pt x="18" y="144"/>
                    </a:lnTo>
                    <a:lnTo>
                      <a:pt x="21" y="127"/>
                    </a:lnTo>
                    <a:lnTo>
                      <a:pt x="29" y="104"/>
                    </a:lnTo>
                    <a:lnTo>
                      <a:pt x="35" y="82"/>
                    </a:lnTo>
                    <a:lnTo>
                      <a:pt x="47" y="59"/>
                    </a:lnTo>
                    <a:lnTo>
                      <a:pt x="60" y="39"/>
                    </a:lnTo>
                    <a:lnTo>
                      <a:pt x="70" y="21"/>
                    </a:lnTo>
                    <a:lnTo>
                      <a:pt x="81" y="10"/>
                    </a:lnTo>
                    <a:lnTo>
                      <a:pt x="95" y="6"/>
                    </a:lnTo>
                    <a:lnTo>
                      <a:pt x="107" y="10"/>
                    </a:lnTo>
                    <a:lnTo>
                      <a:pt x="115" y="19"/>
                    </a:lnTo>
                    <a:lnTo>
                      <a:pt x="121" y="37"/>
                    </a:lnTo>
                    <a:lnTo>
                      <a:pt x="121" y="50"/>
                    </a:lnTo>
                    <a:lnTo>
                      <a:pt x="125" y="74"/>
                    </a:lnTo>
                    <a:lnTo>
                      <a:pt x="130" y="89"/>
                    </a:lnTo>
                    <a:lnTo>
                      <a:pt x="143" y="112"/>
                    </a:lnTo>
                    <a:lnTo>
                      <a:pt x="145" y="124"/>
                    </a:lnTo>
                    <a:lnTo>
                      <a:pt x="147" y="136"/>
                    </a:lnTo>
                    <a:lnTo>
                      <a:pt x="147" y="153"/>
                    </a:lnTo>
                    <a:lnTo>
                      <a:pt x="125" y="212"/>
                    </a:lnTo>
                    <a:lnTo>
                      <a:pt x="126" y="26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42" name="Forme libre 103">
                <a:extLst>
                  <a:ext uri="{FF2B5EF4-FFF2-40B4-BE49-F238E27FC236}">
                    <a16:creationId xmlns:a16="http://schemas.microsoft.com/office/drawing/2014/main" id="{7CA0332B-EBB8-045A-81B1-1A1F48FF2059}"/>
                  </a:ext>
                </a:extLst>
              </p:cNvPr>
              <p:cNvSpPr>
                <a:spLocks/>
              </p:cNvSpPr>
              <p:nvPr/>
            </p:nvSpPr>
            <p:spPr bwMode="ltGray">
              <a:xfrm>
                <a:off x="4732" y="3948"/>
                <a:ext cx="149" cy="237"/>
              </a:xfrm>
              <a:custGeom>
                <a:avLst/>
                <a:gdLst>
                  <a:gd name="T0" fmla="*/ 144 w 149"/>
                  <a:gd name="T1" fmla="*/ 37 h 237"/>
                  <a:gd name="T2" fmla="*/ 114 w 149"/>
                  <a:gd name="T3" fmla="*/ 0 h 237"/>
                  <a:gd name="T4" fmla="*/ 94 w 149"/>
                  <a:gd name="T5" fmla="*/ 0 h 237"/>
                  <a:gd name="T6" fmla="*/ 77 w 149"/>
                  <a:gd name="T7" fmla="*/ 3 h 237"/>
                  <a:gd name="T8" fmla="*/ 63 w 149"/>
                  <a:gd name="T9" fmla="*/ 13 h 237"/>
                  <a:gd name="T10" fmla="*/ 30 w 149"/>
                  <a:gd name="T11" fmla="*/ 43 h 237"/>
                  <a:gd name="T12" fmla="*/ 19 w 149"/>
                  <a:gd name="T13" fmla="*/ 57 h 237"/>
                  <a:gd name="T14" fmla="*/ 10 w 149"/>
                  <a:gd name="T15" fmla="*/ 70 h 237"/>
                  <a:gd name="T16" fmla="*/ 3 w 149"/>
                  <a:gd name="T17" fmla="*/ 111 h 237"/>
                  <a:gd name="T18" fmla="*/ 0 w 149"/>
                  <a:gd name="T19" fmla="*/ 122 h 237"/>
                  <a:gd name="T20" fmla="*/ 3 w 149"/>
                  <a:gd name="T21" fmla="*/ 138 h 237"/>
                  <a:gd name="T22" fmla="*/ 8 w 149"/>
                  <a:gd name="T23" fmla="*/ 154 h 237"/>
                  <a:gd name="T24" fmla="*/ 22 w 149"/>
                  <a:gd name="T25" fmla="*/ 180 h 237"/>
                  <a:gd name="T26" fmla="*/ 33 w 149"/>
                  <a:gd name="T27" fmla="*/ 196 h 237"/>
                  <a:gd name="T28" fmla="*/ 49 w 149"/>
                  <a:gd name="T29" fmla="*/ 214 h 237"/>
                  <a:gd name="T30" fmla="*/ 83 w 149"/>
                  <a:gd name="T31" fmla="*/ 236 h 237"/>
                  <a:gd name="T32" fmla="*/ 66 w 149"/>
                  <a:gd name="T33" fmla="*/ 208 h 237"/>
                  <a:gd name="T34" fmla="*/ 52 w 149"/>
                  <a:gd name="T35" fmla="*/ 183 h 237"/>
                  <a:gd name="T36" fmla="*/ 43 w 149"/>
                  <a:gd name="T37" fmla="*/ 160 h 237"/>
                  <a:gd name="T38" fmla="*/ 47 w 149"/>
                  <a:gd name="T39" fmla="*/ 138 h 237"/>
                  <a:gd name="T40" fmla="*/ 49 w 149"/>
                  <a:gd name="T41" fmla="*/ 122 h 237"/>
                  <a:gd name="T42" fmla="*/ 43 w 149"/>
                  <a:gd name="T43" fmla="*/ 104 h 237"/>
                  <a:gd name="T44" fmla="*/ 41 w 149"/>
                  <a:gd name="T45" fmla="*/ 87 h 237"/>
                  <a:gd name="T46" fmla="*/ 55 w 149"/>
                  <a:gd name="T47" fmla="*/ 57 h 237"/>
                  <a:gd name="T48" fmla="*/ 57 w 149"/>
                  <a:gd name="T49" fmla="*/ 40 h 237"/>
                  <a:gd name="T50" fmla="*/ 69 w 149"/>
                  <a:gd name="T51" fmla="*/ 27 h 237"/>
                  <a:gd name="T52" fmla="*/ 94 w 149"/>
                  <a:gd name="T53" fmla="*/ 9 h 237"/>
                  <a:gd name="T54" fmla="*/ 105 w 149"/>
                  <a:gd name="T55" fmla="*/ 23 h 237"/>
                  <a:gd name="T56" fmla="*/ 148 w 149"/>
                  <a:gd name="T57" fmla="*/ 45 h 237"/>
                  <a:gd name="T58" fmla="*/ 144 w 149"/>
                  <a:gd name="T59" fmla="*/ 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9" h="237">
                    <a:moveTo>
                      <a:pt x="144" y="37"/>
                    </a:moveTo>
                    <a:lnTo>
                      <a:pt x="114" y="0"/>
                    </a:lnTo>
                    <a:lnTo>
                      <a:pt x="94" y="0"/>
                    </a:lnTo>
                    <a:lnTo>
                      <a:pt x="77" y="3"/>
                    </a:lnTo>
                    <a:lnTo>
                      <a:pt x="63" y="13"/>
                    </a:lnTo>
                    <a:lnTo>
                      <a:pt x="30" y="43"/>
                    </a:lnTo>
                    <a:lnTo>
                      <a:pt x="19" y="57"/>
                    </a:lnTo>
                    <a:lnTo>
                      <a:pt x="10" y="70"/>
                    </a:lnTo>
                    <a:lnTo>
                      <a:pt x="3" y="111"/>
                    </a:lnTo>
                    <a:lnTo>
                      <a:pt x="0" y="122"/>
                    </a:lnTo>
                    <a:lnTo>
                      <a:pt x="3" y="138"/>
                    </a:lnTo>
                    <a:lnTo>
                      <a:pt x="8" y="154"/>
                    </a:lnTo>
                    <a:lnTo>
                      <a:pt x="22" y="180"/>
                    </a:lnTo>
                    <a:lnTo>
                      <a:pt x="33" y="196"/>
                    </a:lnTo>
                    <a:lnTo>
                      <a:pt x="49" y="214"/>
                    </a:lnTo>
                    <a:lnTo>
                      <a:pt x="83" y="236"/>
                    </a:lnTo>
                    <a:lnTo>
                      <a:pt x="66" y="208"/>
                    </a:lnTo>
                    <a:lnTo>
                      <a:pt x="52" y="183"/>
                    </a:lnTo>
                    <a:lnTo>
                      <a:pt x="43" y="160"/>
                    </a:lnTo>
                    <a:lnTo>
                      <a:pt x="47" y="138"/>
                    </a:lnTo>
                    <a:lnTo>
                      <a:pt x="49" y="122"/>
                    </a:lnTo>
                    <a:lnTo>
                      <a:pt x="43" y="104"/>
                    </a:lnTo>
                    <a:lnTo>
                      <a:pt x="41" y="87"/>
                    </a:lnTo>
                    <a:lnTo>
                      <a:pt x="55" y="57"/>
                    </a:lnTo>
                    <a:lnTo>
                      <a:pt x="57" y="40"/>
                    </a:lnTo>
                    <a:lnTo>
                      <a:pt x="69" y="27"/>
                    </a:lnTo>
                    <a:lnTo>
                      <a:pt x="94" y="9"/>
                    </a:lnTo>
                    <a:lnTo>
                      <a:pt x="105" y="23"/>
                    </a:lnTo>
                    <a:lnTo>
                      <a:pt x="148" y="45"/>
                    </a:lnTo>
                    <a:lnTo>
                      <a:pt x="144" y="3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43" name="Forme libre 104">
                <a:extLst>
                  <a:ext uri="{FF2B5EF4-FFF2-40B4-BE49-F238E27FC236}">
                    <a16:creationId xmlns:a16="http://schemas.microsoft.com/office/drawing/2014/main" id="{A0AB7956-1998-37BD-C130-7B4696CD2E04}"/>
                  </a:ext>
                </a:extLst>
              </p:cNvPr>
              <p:cNvSpPr>
                <a:spLocks/>
              </p:cNvSpPr>
              <p:nvPr/>
            </p:nvSpPr>
            <p:spPr bwMode="ltGray">
              <a:xfrm>
                <a:off x="4907" y="4027"/>
                <a:ext cx="152" cy="161"/>
              </a:xfrm>
              <a:custGeom>
                <a:avLst/>
                <a:gdLst>
                  <a:gd name="T0" fmla="*/ 3 w 152"/>
                  <a:gd name="T1" fmla="*/ 25 h 161"/>
                  <a:gd name="T2" fmla="*/ 34 w 152"/>
                  <a:gd name="T3" fmla="*/ 0 h 161"/>
                  <a:gd name="T4" fmla="*/ 54 w 152"/>
                  <a:gd name="T5" fmla="*/ 0 h 161"/>
                  <a:gd name="T6" fmla="*/ 72 w 152"/>
                  <a:gd name="T7" fmla="*/ 2 h 161"/>
                  <a:gd name="T8" fmla="*/ 85 w 152"/>
                  <a:gd name="T9" fmla="*/ 9 h 161"/>
                  <a:gd name="T10" fmla="*/ 120 w 152"/>
                  <a:gd name="T11" fmla="*/ 29 h 161"/>
                  <a:gd name="T12" fmla="*/ 131 w 152"/>
                  <a:gd name="T13" fmla="*/ 38 h 161"/>
                  <a:gd name="T14" fmla="*/ 139 w 152"/>
                  <a:gd name="T15" fmla="*/ 47 h 161"/>
                  <a:gd name="T16" fmla="*/ 147 w 152"/>
                  <a:gd name="T17" fmla="*/ 75 h 161"/>
                  <a:gd name="T18" fmla="*/ 151 w 152"/>
                  <a:gd name="T19" fmla="*/ 83 h 161"/>
                  <a:gd name="T20" fmla="*/ 147 w 152"/>
                  <a:gd name="T21" fmla="*/ 94 h 161"/>
                  <a:gd name="T22" fmla="*/ 142 w 152"/>
                  <a:gd name="T23" fmla="*/ 104 h 161"/>
                  <a:gd name="T24" fmla="*/ 128 w 152"/>
                  <a:gd name="T25" fmla="*/ 122 h 161"/>
                  <a:gd name="T26" fmla="*/ 116 w 152"/>
                  <a:gd name="T27" fmla="*/ 133 h 161"/>
                  <a:gd name="T28" fmla="*/ 100 w 152"/>
                  <a:gd name="T29" fmla="*/ 145 h 161"/>
                  <a:gd name="T30" fmla="*/ 65 w 152"/>
                  <a:gd name="T31" fmla="*/ 160 h 161"/>
                  <a:gd name="T32" fmla="*/ 82 w 152"/>
                  <a:gd name="T33" fmla="*/ 141 h 161"/>
                  <a:gd name="T34" fmla="*/ 97 w 152"/>
                  <a:gd name="T35" fmla="*/ 124 h 161"/>
                  <a:gd name="T36" fmla="*/ 106 w 152"/>
                  <a:gd name="T37" fmla="*/ 108 h 161"/>
                  <a:gd name="T38" fmla="*/ 102 w 152"/>
                  <a:gd name="T39" fmla="*/ 94 h 161"/>
                  <a:gd name="T40" fmla="*/ 100 w 152"/>
                  <a:gd name="T41" fmla="*/ 83 h 161"/>
                  <a:gd name="T42" fmla="*/ 106 w 152"/>
                  <a:gd name="T43" fmla="*/ 70 h 161"/>
                  <a:gd name="T44" fmla="*/ 108 w 152"/>
                  <a:gd name="T45" fmla="*/ 59 h 161"/>
                  <a:gd name="T46" fmla="*/ 94 w 152"/>
                  <a:gd name="T47" fmla="*/ 38 h 161"/>
                  <a:gd name="T48" fmla="*/ 91 w 152"/>
                  <a:gd name="T49" fmla="*/ 27 h 161"/>
                  <a:gd name="T50" fmla="*/ 79 w 152"/>
                  <a:gd name="T51" fmla="*/ 18 h 161"/>
                  <a:gd name="T52" fmla="*/ 54 w 152"/>
                  <a:gd name="T53" fmla="*/ 6 h 161"/>
                  <a:gd name="T54" fmla="*/ 43 w 152"/>
                  <a:gd name="T55" fmla="*/ 15 h 161"/>
                  <a:gd name="T56" fmla="*/ 0 w 152"/>
                  <a:gd name="T57" fmla="*/ 30 h 161"/>
                  <a:gd name="T58" fmla="*/ 3 w 152"/>
                  <a:gd name="T59" fmla="*/ 2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2" h="161">
                    <a:moveTo>
                      <a:pt x="3" y="25"/>
                    </a:moveTo>
                    <a:lnTo>
                      <a:pt x="34" y="0"/>
                    </a:lnTo>
                    <a:lnTo>
                      <a:pt x="54" y="0"/>
                    </a:lnTo>
                    <a:lnTo>
                      <a:pt x="72" y="2"/>
                    </a:lnTo>
                    <a:lnTo>
                      <a:pt x="85" y="9"/>
                    </a:lnTo>
                    <a:lnTo>
                      <a:pt x="120" y="29"/>
                    </a:lnTo>
                    <a:lnTo>
                      <a:pt x="131" y="38"/>
                    </a:lnTo>
                    <a:lnTo>
                      <a:pt x="139" y="47"/>
                    </a:lnTo>
                    <a:lnTo>
                      <a:pt x="147" y="75"/>
                    </a:lnTo>
                    <a:lnTo>
                      <a:pt x="151" y="83"/>
                    </a:lnTo>
                    <a:lnTo>
                      <a:pt x="147" y="94"/>
                    </a:lnTo>
                    <a:lnTo>
                      <a:pt x="142" y="104"/>
                    </a:lnTo>
                    <a:lnTo>
                      <a:pt x="128" y="122"/>
                    </a:lnTo>
                    <a:lnTo>
                      <a:pt x="116" y="133"/>
                    </a:lnTo>
                    <a:lnTo>
                      <a:pt x="100" y="145"/>
                    </a:lnTo>
                    <a:lnTo>
                      <a:pt x="65" y="160"/>
                    </a:lnTo>
                    <a:lnTo>
                      <a:pt x="82" y="141"/>
                    </a:lnTo>
                    <a:lnTo>
                      <a:pt x="97" y="124"/>
                    </a:lnTo>
                    <a:lnTo>
                      <a:pt x="106" y="108"/>
                    </a:lnTo>
                    <a:lnTo>
                      <a:pt x="102" y="94"/>
                    </a:lnTo>
                    <a:lnTo>
                      <a:pt x="100" y="83"/>
                    </a:lnTo>
                    <a:lnTo>
                      <a:pt x="106" y="70"/>
                    </a:lnTo>
                    <a:lnTo>
                      <a:pt x="108" y="59"/>
                    </a:lnTo>
                    <a:lnTo>
                      <a:pt x="94" y="38"/>
                    </a:lnTo>
                    <a:lnTo>
                      <a:pt x="91" y="27"/>
                    </a:lnTo>
                    <a:lnTo>
                      <a:pt x="79" y="18"/>
                    </a:lnTo>
                    <a:lnTo>
                      <a:pt x="54" y="6"/>
                    </a:lnTo>
                    <a:lnTo>
                      <a:pt x="43" y="15"/>
                    </a:lnTo>
                    <a:lnTo>
                      <a:pt x="0" y="30"/>
                    </a:lnTo>
                    <a:lnTo>
                      <a:pt x="3" y="2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44" name="Forme libre 105">
                <a:extLst>
                  <a:ext uri="{FF2B5EF4-FFF2-40B4-BE49-F238E27FC236}">
                    <a16:creationId xmlns:a16="http://schemas.microsoft.com/office/drawing/2014/main" id="{D841AA8E-87C6-5A9E-8218-D315A238422E}"/>
                  </a:ext>
                </a:extLst>
              </p:cNvPr>
              <p:cNvSpPr>
                <a:spLocks/>
              </p:cNvSpPr>
              <p:nvPr/>
            </p:nvSpPr>
            <p:spPr bwMode="ltGray">
              <a:xfrm>
                <a:off x="5250" y="3351"/>
                <a:ext cx="288" cy="365"/>
              </a:xfrm>
              <a:custGeom>
                <a:avLst/>
                <a:gdLst>
                  <a:gd name="T0" fmla="*/ 270 w 288"/>
                  <a:gd name="T1" fmla="*/ 8 h 365"/>
                  <a:gd name="T2" fmla="*/ 268 w 288"/>
                  <a:gd name="T3" fmla="*/ 0 h 365"/>
                  <a:gd name="T4" fmla="*/ 248 w 288"/>
                  <a:gd name="T5" fmla="*/ 3 h 365"/>
                  <a:gd name="T6" fmla="*/ 236 w 288"/>
                  <a:gd name="T7" fmla="*/ 13 h 365"/>
                  <a:gd name="T8" fmla="*/ 8 w 288"/>
                  <a:gd name="T9" fmla="*/ 79 h 365"/>
                  <a:gd name="T10" fmla="*/ 211 w 288"/>
                  <a:gd name="T11" fmla="*/ 32 h 365"/>
                  <a:gd name="T12" fmla="*/ 213 w 288"/>
                  <a:gd name="T13" fmla="*/ 41 h 365"/>
                  <a:gd name="T14" fmla="*/ 114 w 288"/>
                  <a:gd name="T15" fmla="*/ 98 h 365"/>
                  <a:gd name="T16" fmla="*/ 237 w 288"/>
                  <a:gd name="T17" fmla="*/ 52 h 365"/>
                  <a:gd name="T18" fmla="*/ 222 w 288"/>
                  <a:gd name="T19" fmla="*/ 71 h 365"/>
                  <a:gd name="T20" fmla="*/ 182 w 288"/>
                  <a:gd name="T21" fmla="*/ 102 h 365"/>
                  <a:gd name="T22" fmla="*/ 62 w 288"/>
                  <a:gd name="T23" fmla="*/ 186 h 365"/>
                  <a:gd name="T24" fmla="*/ 67 w 288"/>
                  <a:gd name="T25" fmla="*/ 179 h 365"/>
                  <a:gd name="T26" fmla="*/ 145 w 288"/>
                  <a:gd name="T27" fmla="*/ 127 h 365"/>
                  <a:gd name="T28" fmla="*/ 207 w 288"/>
                  <a:gd name="T29" fmla="*/ 87 h 365"/>
                  <a:gd name="T30" fmla="*/ 236 w 288"/>
                  <a:gd name="T31" fmla="*/ 68 h 365"/>
                  <a:gd name="T32" fmla="*/ 240 w 288"/>
                  <a:gd name="T33" fmla="*/ 74 h 365"/>
                  <a:gd name="T34" fmla="*/ 207 w 288"/>
                  <a:gd name="T35" fmla="*/ 100 h 365"/>
                  <a:gd name="T36" fmla="*/ 158 w 288"/>
                  <a:gd name="T37" fmla="*/ 135 h 365"/>
                  <a:gd name="T38" fmla="*/ 222 w 288"/>
                  <a:gd name="T39" fmla="*/ 87 h 365"/>
                  <a:gd name="T40" fmla="*/ 240 w 288"/>
                  <a:gd name="T41" fmla="*/ 74 h 365"/>
                  <a:gd name="T42" fmla="*/ 243 w 288"/>
                  <a:gd name="T43" fmla="*/ 88 h 365"/>
                  <a:gd name="T44" fmla="*/ 222 w 288"/>
                  <a:gd name="T45" fmla="*/ 112 h 365"/>
                  <a:gd name="T46" fmla="*/ 158 w 288"/>
                  <a:gd name="T47" fmla="*/ 144 h 365"/>
                  <a:gd name="T48" fmla="*/ 105 w 288"/>
                  <a:gd name="T49" fmla="*/ 173 h 365"/>
                  <a:gd name="T50" fmla="*/ 167 w 288"/>
                  <a:gd name="T51" fmla="*/ 144 h 365"/>
                  <a:gd name="T52" fmla="*/ 231 w 288"/>
                  <a:gd name="T53" fmla="*/ 109 h 365"/>
                  <a:gd name="T54" fmla="*/ 228 w 288"/>
                  <a:gd name="T55" fmla="*/ 121 h 365"/>
                  <a:gd name="T56" fmla="*/ 231 w 288"/>
                  <a:gd name="T57" fmla="*/ 141 h 365"/>
                  <a:gd name="T58" fmla="*/ 221 w 288"/>
                  <a:gd name="T59" fmla="*/ 151 h 365"/>
                  <a:gd name="T60" fmla="*/ 169 w 288"/>
                  <a:gd name="T61" fmla="*/ 180 h 365"/>
                  <a:gd name="T62" fmla="*/ 71 w 288"/>
                  <a:gd name="T63" fmla="*/ 227 h 365"/>
                  <a:gd name="T64" fmla="*/ 86 w 288"/>
                  <a:gd name="T65" fmla="*/ 217 h 365"/>
                  <a:gd name="T66" fmla="*/ 207 w 288"/>
                  <a:gd name="T67" fmla="*/ 160 h 365"/>
                  <a:gd name="T68" fmla="*/ 245 w 288"/>
                  <a:gd name="T69" fmla="*/ 135 h 365"/>
                  <a:gd name="T70" fmla="*/ 148 w 288"/>
                  <a:gd name="T71" fmla="*/ 209 h 365"/>
                  <a:gd name="T72" fmla="*/ 244 w 288"/>
                  <a:gd name="T73" fmla="*/ 158 h 365"/>
                  <a:gd name="T74" fmla="*/ 241 w 288"/>
                  <a:gd name="T75" fmla="*/ 178 h 365"/>
                  <a:gd name="T76" fmla="*/ 193 w 288"/>
                  <a:gd name="T77" fmla="*/ 227 h 365"/>
                  <a:gd name="T78" fmla="*/ 111 w 288"/>
                  <a:gd name="T79" fmla="*/ 261 h 365"/>
                  <a:gd name="T80" fmla="*/ 33 w 288"/>
                  <a:gd name="T81" fmla="*/ 293 h 365"/>
                  <a:gd name="T82" fmla="*/ 149 w 288"/>
                  <a:gd name="T83" fmla="*/ 249 h 365"/>
                  <a:gd name="T84" fmla="*/ 197 w 288"/>
                  <a:gd name="T85" fmla="*/ 224 h 365"/>
                  <a:gd name="T86" fmla="*/ 240 w 288"/>
                  <a:gd name="T87" fmla="*/ 186 h 365"/>
                  <a:gd name="T88" fmla="*/ 236 w 288"/>
                  <a:gd name="T89" fmla="*/ 203 h 365"/>
                  <a:gd name="T90" fmla="*/ 233 w 288"/>
                  <a:gd name="T91" fmla="*/ 219 h 365"/>
                  <a:gd name="T92" fmla="*/ 236 w 288"/>
                  <a:gd name="T93" fmla="*/ 236 h 365"/>
                  <a:gd name="T94" fmla="*/ 193 w 288"/>
                  <a:gd name="T95" fmla="*/ 267 h 365"/>
                  <a:gd name="T96" fmla="*/ 113 w 288"/>
                  <a:gd name="T97" fmla="*/ 296 h 365"/>
                  <a:gd name="T98" fmla="*/ 118 w 288"/>
                  <a:gd name="T99" fmla="*/ 294 h 365"/>
                  <a:gd name="T100" fmla="*/ 217 w 288"/>
                  <a:gd name="T101" fmla="*/ 255 h 365"/>
                  <a:gd name="T102" fmla="*/ 212 w 288"/>
                  <a:gd name="T103" fmla="*/ 265 h 365"/>
                  <a:gd name="T104" fmla="*/ 217 w 288"/>
                  <a:gd name="T105" fmla="*/ 270 h 365"/>
                  <a:gd name="T106" fmla="*/ 222 w 288"/>
                  <a:gd name="T107" fmla="*/ 280 h 365"/>
                  <a:gd name="T108" fmla="*/ 173 w 288"/>
                  <a:gd name="T109" fmla="*/ 309 h 365"/>
                  <a:gd name="T110" fmla="*/ 120 w 288"/>
                  <a:gd name="T111" fmla="*/ 315 h 365"/>
                  <a:gd name="T112" fmla="*/ 217 w 288"/>
                  <a:gd name="T113" fmla="*/ 289 h 365"/>
                  <a:gd name="T114" fmla="*/ 212 w 288"/>
                  <a:gd name="T115" fmla="*/ 304 h 365"/>
                  <a:gd name="T116" fmla="*/ 218 w 288"/>
                  <a:gd name="T117" fmla="*/ 312 h 365"/>
                  <a:gd name="T118" fmla="*/ 105 w 288"/>
                  <a:gd name="T119" fmla="*/ 364 h 365"/>
                  <a:gd name="T120" fmla="*/ 212 w 288"/>
                  <a:gd name="T121" fmla="*/ 325 h 365"/>
                  <a:gd name="T122" fmla="*/ 235 w 288"/>
                  <a:gd name="T123" fmla="*/ 311 h 365"/>
                  <a:gd name="T124" fmla="*/ 249 w 288"/>
                  <a:gd name="T125" fmla="*/ 2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 h="365">
                    <a:moveTo>
                      <a:pt x="266" y="28"/>
                    </a:moveTo>
                    <a:lnTo>
                      <a:pt x="270" y="8"/>
                    </a:lnTo>
                    <a:lnTo>
                      <a:pt x="287" y="6"/>
                    </a:lnTo>
                    <a:lnTo>
                      <a:pt x="268" y="0"/>
                    </a:lnTo>
                    <a:lnTo>
                      <a:pt x="260" y="0"/>
                    </a:lnTo>
                    <a:lnTo>
                      <a:pt x="248" y="3"/>
                    </a:lnTo>
                    <a:lnTo>
                      <a:pt x="247" y="9"/>
                    </a:lnTo>
                    <a:lnTo>
                      <a:pt x="236" y="13"/>
                    </a:lnTo>
                    <a:lnTo>
                      <a:pt x="139" y="65"/>
                    </a:lnTo>
                    <a:lnTo>
                      <a:pt x="8" y="79"/>
                    </a:lnTo>
                    <a:lnTo>
                      <a:pt x="138" y="64"/>
                    </a:lnTo>
                    <a:lnTo>
                      <a:pt x="211" y="32"/>
                    </a:lnTo>
                    <a:lnTo>
                      <a:pt x="236" y="28"/>
                    </a:lnTo>
                    <a:lnTo>
                      <a:pt x="213" y="41"/>
                    </a:lnTo>
                    <a:lnTo>
                      <a:pt x="236" y="42"/>
                    </a:lnTo>
                    <a:lnTo>
                      <a:pt x="114" y="98"/>
                    </a:lnTo>
                    <a:lnTo>
                      <a:pt x="197" y="63"/>
                    </a:lnTo>
                    <a:lnTo>
                      <a:pt x="237" y="52"/>
                    </a:lnTo>
                    <a:lnTo>
                      <a:pt x="236" y="60"/>
                    </a:lnTo>
                    <a:lnTo>
                      <a:pt x="222" y="71"/>
                    </a:lnTo>
                    <a:lnTo>
                      <a:pt x="211" y="81"/>
                    </a:lnTo>
                    <a:lnTo>
                      <a:pt x="182" y="102"/>
                    </a:lnTo>
                    <a:lnTo>
                      <a:pt x="129" y="141"/>
                    </a:lnTo>
                    <a:lnTo>
                      <a:pt x="62" y="186"/>
                    </a:lnTo>
                    <a:lnTo>
                      <a:pt x="9" y="217"/>
                    </a:lnTo>
                    <a:lnTo>
                      <a:pt x="67" y="179"/>
                    </a:lnTo>
                    <a:lnTo>
                      <a:pt x="101" y="156"/>
                    </a:lnTo>
                    <a:lnTo>
                      <a:pt x="145" y="127"/>
                    </a:lnTo>
                    <a:lnTo>
                      <a:pt x="168" y="109"/>
                    </a:lnTo>
                    <a:lnTo>
                      <a:pt x="207" y="87"/>
                    </a:lnTo>
                    <a:lnTo>
                      <a:pt x="222" y="78"/>
                    </a:lnTo>
                    <a:lnTo>
                      <a:pt x="236" y="68"/>
                    </a:lnTo>
                    <a:lnTo>
                      <a:pt x="228" y="70"/>
                    </a:lnTo>
                    <a:lnTo>
                      <a:pt x="240" y="74"/>
                    </a:lnTo>
                    <a:lnTo>
                      <a:pt x="226" y="81"/>
                    </a:lnTo>
                    <a:lnTo>
                      <a:pt x="207" y="100"/>
                    </a:lnTo>
                    <a:lnTo>
                      <a:pt x="185" y="120"/>
                    </a:lnTo>
                    <a:lnTo>
                      <a:pt x="158" y="135"/>
                    </a:lnTo>
                    <a:lnTo>
                      <a:pt x="202" y="102"/>
                    </a:lnTo>
                    <a:lnTo>
                      <a:pt x="222" y="87"/>
                    </a:lnTo>
                    <a:lnTo>
                      <a:pt x="236" y="74"/>
                    </a:lnTo>
                    <a:lnTo>
                      <a:pt x="240" y="74"/>
                    </a:lnTo>
                    <a:lnTo>
                      <a:pt x="230" y="93"/>
                    </a:lnTo>
                    <a:lnTo>
                      <a:pt x="243" y="88"/>
                    </a:lnTo>
                    <a:lnTo>
                      <a:pt x="236" y="100"/>
                    </a:lnTo>
                    <a:lnTo>
                      <a:pt x="222" y="112"/>
                    </a:lnTo>
                    <a:lnTo>
                      <a:pt x="193" y="131"/>
                    </a:lnTo>
                    <a:lnTo>
                      <a:pt x="158" y="144"/>
                    </a:lnTo>
                    <a:lnTo>
                      <a:pt x="129" y="160"/>
                    </a:lnTo>
                    <a:lnTo>
                      <a:pt x="105" y="173"/>
                    </a:lnTo>
                    <a:lnTo>
                      <a:pt x="120" y="167"/>
                    </a:lnTo>
                    <a:lnTo>
                      <a:pt x="167" y="144"/>
                    </a:lnTo>
                    <a:lnTo>
                      <a:pt x="222" y="116"/>
                    </a:lnTo>
                    <a:lnTo>
                      <a:pt x="231" y="109"/>
                    </a:lnTo>
                    <a:lnTo>
                      <a:pt x="240" y="100"/>
                    </a:lnTo>
                    <a:lnTo>
                      <a:pt x="228" y="121"/>
                    </a:lnTo>
                    <a:lnTo>
                      <a:pt x="249" y="113"/>
                    </a:lnTo>
                    <a:lnTo>
                      <a:pt x="231" y="141"/>
                    </a:lnTo>
                    <a:lnTo>
                      <a:pt x="226" y="147"/>
                    </a:lnTo>
                    <a:lnTo>
                      <a:pt x="221" y="151"/>
                    </a:lnTo>
                    <a:lnTo>
                      <a:pt x="196" y="166"/>
                    </a:lnTo>
                    <a:lnTo>
                      <a:pt x="169" y="180"/>
                    </a:lnTo>
                    <a:lnTo>
                      <a:pt x="119" y="205"/>
                    </a:lnTo>
                    <a:lnTo>
                      <a:pt x="71" y="227"/>
                    </a:lnTo>
                    <a:lnTo>
                      <a:pt x="0" y="258"/>
                    </a:lnTo>
                    <a:lnTo>
                      <a:pt x="86" y="217"/>
                    </a:lnTo>
                    <a:lnTo>
                      <a:pt x="173" y="176"/>
                    </a:lnTo>
                    <a:lnTo>
                      <a:pt x="207" y="160"/>
                    </a:lnTo>
                    <a:lnTo>
                      <a:pt x="228" y="143"/>
                    </a:lnTo>
                    <a:lnTo>
                      <a:pt x="245" y="135"/>
                    </a:lnTo>
                    <a:lnTo>
                      <a:pt x="248" y="136"/>
                    </a:lnTo>
                    <a:lnTo>
                      <a:pt x="148" y="209"/>
                    </a:lnTo>
                    <a:lnTo>
                      <a:pt x="225" y="159"/>
                    </a:lnTo>
                    <a:lnTo>
                      <a:pt x="244" y="158"/>
                    </a:lnTo>
                    <a:lnTo>
                      <a:pt x="222" y="184"/>
                    </a:lnTo>
                    <a:lnTo>
                      <a:pt x="241" y="178"/>
                    </a:lnTo>
                    <a:lnTo>
                      <a:pt x="212" y="208"/>
                    </a:lnTo>
                    <a:lnTo>
                      <a:pt x="193" y="227"/>
                    </a:lnTo>
                    <a:lnTo>
                      <a:pt x="158" y="242"/>
                    </a:lnTo>
                    <a:lnTo>
                      <a:pt x="111" y="261"/>
                    </a:lnTo>
                    <a:lnTo>
                      <a:pt x="67" y="280"/>
                    </a:lnTo>
                    <a:lnTo>
                      <a:pt x="33" y="293"/>
                    </a:lnTo>
                    <a:lnTo>
                      <a:pt x="9" y="299"/>
                    </a:lnTo>
                    <a:lnTo>
                      <a:pt x="149" y="249"/>
                    </a:lnTo>
                    <a:lnTo>
                      <a:pt x="181" y="234"/>
                    </a:lnTo>
                    <a:lnTo>
                      <a:pt x="197" y="224"/>
                    </a:lnTo>
                    <a:lnTo>
                      <a:pt x="219" y="205"/>
                    </a:lnTo>
                    <a:lnTo>
                      <a:pt x="240" y="186"/>
                    </a:lnTo>
                    <a:lnTo>
                      <a:pt x="218" y="212"/>
                    </a:lnTo>
                    <a:lnTo>
                      <a:pt x="236" y="203"/>
                    </a:lnTo>
                    <a:lnTo>
                      <a:pt x="217" y="224"/>
                    </a:lnTo>
                    <a:lnTo>
                      <a:pt x="233" y="219"/>
                    </a:lnTo>
                    <a:lnTo>
                      <a:pt x="215" y="244"/>
                    </a:lnTo>
                    <a:lnTo>
                      <a:pt x="236" y="236"/>
                    </a:lnTo>
                    <a:lnTo>
                      <a:pt x="217" y="249"/>
                    </a:lnTo>
                    <a:lnTo>
                      <a:pt x="193" y="267"/>
                    </a:lnTo>
                    <a:lnTo>
                      <a:pt x="173" y="273"/>
                    </a:lnTo>
                    <a:lnTo>
                      <a:pt x="113" y="296"/>
                    </a:lnTo>
                    <a:lnTo>
                      <a:pt x="58" y="309"/>
                    </a:lnTo>
                    <a:lnTo>
                      <a:pt x="118" y="294"/>
                    </a:lnTo>
                    <a:lnTo>
                      <a:pt x="168" y="274"/>
                    </a:lnTo>
                    <a:lnTo>
                      <a:pt x="217" y="255"/>
                    </a:lnTo>
                    <a:lnTo>
                      <a:pt x="231" y="246"/>
                    </a:lnTo>
                    <a:lnTo>
                      <a:pt x="212" y="265"/>
                    </a:lnTo>
                    <a:lnTo>
                      <a:pt x="226" y="261"/>
                    </a:lnTo>
                    <a:lnTo>
                      <a:pt x="217" y="270"/>
                    </a:lnTo>
                    <a:lnTo>
                      <a:pt x="212" y="284"/>
                    </a:lnTo>
                    <a:lnTo>
                      <a:pt x="222" y="280"/>
                    </a:lnTo>
                    <a:lnTo>
                      <a:pt x="209" y="291"/>
                    </a:lnTo>
                    <a:lnTo>
                      <a:pt x="173" y="309"/>
                    </a:lnTo>
                    <a:lnTo>
                      <a:pt x="149" y="312"/>
                    </a:lnTo>
                    <a:lnTo>
                      <a:pt x="120" y="315"/>
                    </a:lnTo>
                    <a:lnTo>
                      <a:pt x="178" y="306"/>
                    </a:lnTo>
                    <a:lnTo>
                      <a:pt x="217" y="289"/>
                    </a:lnTo>
                    <a:lnTo>
                      <a:pt x="226" y="277"/>
                    </a:lnTo>
                    <a:lnTo>
                      <a:pt x="212" y="304"/>
                    </a:lnTo>
                    <a:lnTo>
                      <a:pt x="228" y="298"/>
                    </a:lnTo>
                    <a:lnTo>
                      <a:pt x="218" y="312"/>
                    </a:lnTo>
                    <a:lnTo>
                      <a:pt x="202" y="332"/>
                    </a:lnTo>
                    <a:lnTo>
                      <a:pt x="105" y="364"/>
                    </a:lnTo>
                    <a:lnTo>
                      <a:pt x="203" y="335"/>
                    </a:lnTo>
                    <a:lnTo>
                      <a:pt x="212" y="325"/>
                    </a:lnTo>
                    <a:lnTo>
                      <a:pt x="218" y="318"/>
                    </a:lnTo>
                    <a:lnTo>
                      <a:pt x="235" y="311"/>
                    </a:lnTo>
                    <a:lnTo>
                      <a:pt x="245" y="326"/>
                    </a:lnTo>
                    <a:lnTo>
                      <a:pt x="249" y="298"/>
                    </a:lnTo>
                    <a:lnTo>
                      <a:pt x="266" y="28"/>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45" name="Forme libre 106">
                <a:extLst>
                  <a:ext uri="{FF2B5EF4-FFF2-40B4-BE49-F238E27FC236}">
                    <a16:creationId xmlns:a16="http://schemas.microsoft.com/office/drawing/2014/main" id="{E6A000C5-2AFC-1077-549E-88FFD9E4A8E0}"/>
                  </a:ext>
                </a:extLst>
              </p:cNvPr>
              <p:cNvSpPr>
                <a:spLocks/>
              </p:cNvSpPr>
              <p:nvPr/>
            </p:nvSpPr>
            <p:spPr bwMode="ltGray">
              <a:xfrm>
                <a:off x="4803" y="3748"/>
                <a:ext cx="255" cy="271"/>
              </a:xfrm>
              <a:custGeom>
                <a:avLst/>
                <a:gdLst>
                  <a:gd name="T0" fmla="*/ 116 w 255"/>
                  <a:gd name="T1" fmla="*/ 7 h 271"/>
                  <a:gd name="T2" fmla="*/ 18 w 255"/>
                  <a:gd name="T3" fmla="*/ 12 h 271"/>
                  <a:gd name="T4" fmla="*/ 108 w 255"/>
                  <a:gd name="T5" fmla="*/ 12 h 271"/>
                  <a:gd name="T6" fmla="*/ 94 w 255"/>
                  <a:gd name="T7" fmla="*/ 23 h 271"/>
                  <a:gd name="T8" fmla="*/ 94 w 255"/>
                  <a:gd name="T9" fmla="*/ 28 h 271"/>
                  <a:gd name="T10" fmla="*/ 50 w 255"/>
                  <a:gd name="T11" fmla="*/ 40 h 271"/>
                  <a:gd name="T12" fmla="*/ 83 w 255"/>
                  <a:gd name="T13" fmla="*/ 36 h 271"/>
                  <a:gd name="T14" fmla="*/ 83 w 255"/>
                  <a:gd name="T15" fmla="*/ 42 h 271"/>
                  <a:gd name="T16" fmla="*/ 90 w 255"/>
                  <a:gd name="T17" fmla="*/ 45 h 271"/>
                  <a:gd name="T18" fmla="*/ 10 w 255"/>
                  <a:gd name="T19" fmla="*/ 73 h 271"/>
                  <a:gd name="T20" fmla="*/ 86 w 255"/>
                  <a:gd name="T21" fmla="*/ 59 h 271"/>
                  <a:gd name="T22" fmla="*/ 68 w 255"/>
                  <a:gd name="T23" fmla="*/ 78 h 271"/>
                  <a:gd name="T24" fmla="*/ 10 w 255"/>
                  <a:gd name="T25" fmla="*/ 90 h 271"/>
                  <a:gd name="T26" fmla="*/ 72 w 255"/>
                  <a:gd name="T27" fmla="*/ 80 h 271"/>
                  <a:gd name="T28" fmla="*/ 25 w 255"/>
                  <a:gd name="T29" fmla="*/ 102 h 271"/>
                  <a:gd name="T30" fmla="*/ 53 w 255"/>
                  <a:gd name="T31" fmla="*/ 92 h 271"/>
                  <a:gd name="T32" fmla="*/ 72 w 255"/>
                  <a:gd name="T33" fmla="*/ 90 h 271"/>
                  <a:gd name="T34" fmla="*/ 72 w 255"/>
                  <a:gd name="T35" fmla="*/ 97 h 271"/>
                  <a:gd name="T36" fmla="*/ 61 w 255"/>
                  <a:gd name="T37" fmla="*/ 111 h 271"/>
                  <a:gd name="T38" fmla="*/ 6 w 255"/>
                  <a:gd name="T39" fmla="*/ 127 h 271"/>
                  <a:gd name="T40" fmla="*/ 68 w 255"/>
                  <a:gd name="T41" fmla="*/ 113 h 271"/>
                  <a:gd name="T42" fmla="*/ 57 w 255"/>
                  <a:gd name="T43" fmla="*/ 132 h 271"/>
                  <a:gd name="T44" fmla="*/ 43 w 255"/>
                  <a:gd name="T45" fmla="*/ 144 h 271"/>
                  <a:gd name="T46" fmla="*/ 50 w 255"/>
                  <a:gd name="T47" fmla="*/ 144 h 271"/>
                  <a:gd name="T48" fmla="*/ 50 w 255"/>
                  <a:gd name="T49" fmla="*/ 151 h 271"/>
                  <a:gd name="T50" fmla="*/ 10 w 255"/>
                  <a:gd name="T51" fmla="*/ 168 h 271"/>
                  <a:gd name="T52" fmla="*/ 43 w 255"/>
                  <a:gd name="T53" fmla="*/ 165 h 271"/>
                  <a:gd name="T54" fmla="*/ 43 w 255"/>
                  <a:gd name="T55" fmla="*/ 168 h 271"/>
                  <a:gd name="T56" fmla="*/ 47 w 255"/>
                  <a:gd name="T57" fmla="*/ 175 h 271"/>
                  <a:gd name="T58" fmla="*/ 38 w 255"/>
                  <a:gd name="T59" fmla="*/ 189 h 271"/>
                  <a:gd name="T60" fmla="*/ 47 w 255"/>
                  <a:gd name="T61" fmla="*/ 196 h 271"/>
                  <a:gd name="T62" fmla="*/ 50 w 255"/>
                  <a:gd name="T63" fmla="*/ 227 h 271"/>
                  <a:gd name="T64" fmla="*/ 57 w 255"/>
                  <a:gd name="T65" fmla="*/ 189 h 271"/>
                  <a:gd name="T66" fmla="*/ 119 w 255"/>
                  <a:gd name="T67" fmla="*/ 270 h 271"/>
                  <a:gd name="T68" fmla="*/ 83 w 255"/>
                  <a:gd name="T69" fmla="*/ 175 h 271"/>
                  <a:gd name="T70" fmla="*/ 83 w 255"/>
                  <a:gd name="T71" fmla="*/ 173 h 271"/>
                  <a:gd name="T72" fmla="*/ 86 w 255"/>
                  <a:gd name="T73" fmla="*/ 165 h 271"/>
                  <a:gd name="T74" fmla="*/ 137 w 255"/>
                  <a:gd name="T75" fmla="*/ 213 h 271"/>
                  <a:gd name="T76" fmla="*/ 104 w 255"/>
                  <a:gd name="T77" fmla="*/ 187 h 271"/>
                  <a:gd name="T78" fmla="*/ 94 w 255"/>
                  <a:gd name="T79" fmla="*/ 144 h 271"/>
                  <a:gd name="T80" fmla="*/ 97 w 255"/>
                  <a:gd name="T81" fmla="*/ 132 h 271"/>
                  <a:gd name="T82" fmla="*/ 116 w 255"/>
                  <a:gd name="T83" fmla="*/ 161 h 271"/>
                  <a:gd name="T84" fmla="*/ 104 w 255"/>
                  <a:gd name="T85" fmla="*/ 118 h 271"/>
                  <a:gd name="T86" fmla="*/ 123 w 255"/>
                  <a:gd name="T87" fmla="*/ 111 h 271"/>
                  <a:gd name="T88" fmla="*/ 137 w 255"/>
                  <a:gd name="T89" fmla="*/ 140 h 271"/>
                  <a:gd name="T90" fmla="*/ 119 w 255"/>
                  <a:gd name="T91" fmla="*/ 90 h 271"/>
                  <a:gd name="T92" fmla="*/ 123 w 255"/>
                  <a:gd name="T93" fmla="*/ 85 h 271"/>
                  <a:gd name="T94" fmla="*/ 127 w 255"/>
                  <a:gd name="T95" fmla="*/ 61 h 271"/>
                  <a:gd name="T96" fmla="*/ 144 w 255"/>
                  <a:gd name="T97" fmla="*/ 64 h 271"/>
                  <a:gd name="T98" fmla="*/ 210 w 255"/>
                  <a:gd name="T99" fmla="*/ 125 h 271"/>
                  <a:gd name="T100" fmla="*/ 163 w 255"/>
                  <a:gd name="T101" fmla="*/ 90 h 271"/>
                  <a:gd name="T102" fmla="*/ 137 w 255"/>
                  <a:gd name="T103" fmla="*/ 40 h 271"/>
                  <a:gd name="T104" fmla="*/ 144 w 255"/>
                  <a:gd name="T105" fmla="*/ 31 h 271"/>
                  <a:gd name="T106" fmla="*/ 177 w 255"/>
                  <a:gd name="T107" fmla="*/ 59 h 271"/>
                  <a:gd name="T108" fmla="*/ 170 w 255"/>
                  <a:gd name="T109" fmla="*/ 56 h 271"/>
                  <a:gd name="T110" fmla="*/ 155 w 255"/>
                  <a:gd name="T111" fmla="*/ 18 h 271"/>
                  <a:gd name="T112" fmla="*/ 195 w 255"/>
                  <a:gd name="T113" fmla="*/ 56 h 271"/>
                  <a:gd name="T114" fmla="*/ 169 w 255"/>
                  <a:gd name="T115" fmla="*/ 37 h 271"/>
                  <a:gd name="T116" fmla="*/ 149 w 255"/>
                  <a:gd name="T117" fmla="*/ 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71">
                    <a:moveTo>
                      <a:pt x="143" y="3"/>
                    </a:moveTo>
                    <a:lnTo>
                      <a:pt x="127" y="0"/>
                    </a:lnTo>
                    <a:lnTo>
                      <a:pt x="116" y="7"/>
                    </a:lnTo>
                    <a:lnTo>
                      <a:pt x="104" y="9"/>
                    </a:lnTo>
                    <a:lnTo>
                      <a:pt x="79" y="12"/>
                    </a:lnTo>
                    <a:lnTo>
                      <a:pt x="18" y="12"/>
                    </a:lnTo>
                    <a:lnTo>
                      <a:pt x="79" y="14"/>
                    </a:lnTo>
                    <a:lnTo>
                      <a:pt x="97" y="9"/>
                    </a:lnTo>
                    <a:lnTo>
                      <a:pt x="108" y="12"/>
                    </a:lnTo>
                    <a:lnTo>
                      <a:pt x="94" y="16"/>
                    </a:lnTo>
                    <a:lnTo>
                      <a:pt x="104" y="16"/>
                    </a:lnTo>
                    <a:lnTo>
                      <a:pt x="94" y="23"/>
                    </a:lnTo>
                    <a:lnTo>
                      <a:pt x="14" y="64"/>
                    </a:lnTo>
                    <a:lnTo>
                      <a:pt x="97" y="23"/>
                    </a:lnTo>
                    <a:lnTo>
                      <a:pt x="94" y="28"/>
                    </a:lnTo>
                    <a:lnTo>
                      <a:pt x="83" y="36"/>
                    </a:lnTo>
                    <a:lnTo>
                      <a:pt x="72" y="37"/>
                    </a:lnTo>
                    <a:lnTo>
                      <a:pt x="50" y="40"/>
                    </a:lnTo>
                    <a:lnTo>
                      <a:pt x="14" y="36"/>
                    </a:lnTo>
                    <a:lnTo>
                      <a:pt x="72" y="40"/>
                    </a:lnTo>
                    <a:lnTo>
                      <a:pt x="83" y="36"/>
                    </a:lnTo>
                    <a:lnTo>
                      <a:pt x="94" y="33"/>
                    </a:lnTo>
                    <a:lnTo>
                      <a:pt x="90" y="40"/>
                    </a:lnTo>
                    <a:lnTo>
                      <a:pt x="83" y="42"/>
                    </a:lnTo>
                    <a:lnTo>
                      <a:pt x="10" y="66"/>
                    </a:lnTo>
                    <a:lnTo>
                      <a:pt x="83" y="45"/>
                    </a:lnTo>
                    <a:lnTo>
                      <a:pt x="90" y="45"/>
                    </a:lnTo>
                    <a:lnTo>
                      <a:pt x="83" y="52"/>
                    </a:lnTo>
                    <a:lnTo>
                      <a:pt x="72" y="59"/>
                    </a:lnTo>
                    <a:lnTo>
                      <a:pt x="10" y="73"/>
                    </a:lnTo>
                    <a:lnTo>
                      <a:pt x="79" y="56"/>
                    </a:lnTo>
                    <a:lnTo>
                      <a:pt x="83" y="56"/>
                    </a:lnTo>
                    <a:lnTo>
                      <a:pt x="86" y="59"/>
                    </a:lnTo>
                    <a:lnTo>
                      <a:pt x="72" y="68"/>
                    </a:lnTo>
                    <a:lnTo>
                      <a:pt x="86" y="66"/>
                    </a:lnTo>
                    <a:lnTo>
                      <a:pt x="68" y="78"/>
                    </a:lnTo>
                    <a:lnTo>
                      <a:pt x="53" y="85"/>
                    </a:lnTo>
                    <a:lnTo>
                      <a:pt x="25" y="90"/>
                    </a:lnTo>
                    <a:lnTo>
                      <a:pt x="10" y="90"/>
                    </a:lnTo>
                    <a:lnTo>
                      <a:pt x="35" y="88"/>
                    </a:lnTo>
                    <a:lnTo>
                      <a:pt x="65" y="82"/>
                    </a:lnTo>
                    <a:lnTo>
                      <a:pt x="72" y="80"/>
                    </a:lnTo>
                    <a:lnTo>
                      <a:pt x="65" y="88"/>
                    </a:lnTo>
                    <a:lnTo>
                      <a:pt x="50" y="97"/>
                    </a:lnTo>
                    <a:lnTo>
                      <a:pt x="25" y="102"/>
                    </a:lnTo>
                    <a:lnTo>
                      <a:pt x="0" y="106"/>
                    </a:lnTo>
                    <a:lnTo>
                      <a:pt x="32" y="99"/>
                    </a:lnTo>
                    <a:lnTo>
                      <a:pt x="53" y="92"/>
                    </a:lnTo>
                    <a:lnTo>
                      <a:pt x="72" y="85"/>
                    </a:lnTo>
                    <a:lnTo>
                      <a:pt x="75" y="82"/>
                    </a:lnTo>
                    <a:lnTo>
                      <a:pt x="72" y="90"/>
                    </a:lnTo>
                    <a:lnTo>
                      <a:pt x="79" y="88"/>
                    </a:lnTo>
                    <a:lnTo>
                      <a:pt x="86" y="90"/>
                    </a:lnTo>
                    <a:lnTo>
                      <a:pt x="72" y="97"/>
                    </a:lnTo>
                    <a:lnTo>
                      <a:pt x="72" y="102"/>
                    </a:lnTo>
                    <a:lnTo>
                      <a:pt x="53" y="111"/>
                    </a:lnTo>
                    <a:lnTo>
                      <a:pt x="61" y="111"/>
                    </a:lnTo>
                    <a:lnTo>
                      <a:pt x="53" y="116"/>
                    </a:lnTo>
                    <a:lnTo>
                      <a:pt x="28" y="125"/>
                    </a:lnTo>
                    <a:lnTo>
                      <a:pt x="6" y="127"/>
                    </a:lnTo>
                    <a:lnTo>
                      <a:pt x="38" y="123"/>
                    </a:lnTo>
                    <a:lnTo>
                      <a:pt x="57" y="116"/>
                    </a:lnTo>
                    <a:lnTo>
                      <a:pt x="68" y="113"/>
                    </a:lnTo>
                    <a:lnTo>
                      <a:pt x="68" y="120"/>
                    </a:lnTo>
                    <a:lnTo>
                      <a:pt x="68" y="123"/>
                    </a:lnTo>
                    <a:lnTo>
                      <a:pt x="57" y="132"/>
                    </a:lnTo>
                    <a:lnTo>
                      <a:pt x="47" y="140"/>
                    </a:lnTo>
                    <a:lnTo>
                      <a:pt x="53" y="140"/>
                    </a:lnTo>
                    <a:lnTo>
                      <a:pt x="43" y="144"/>
                    </a:lnTo>
                    <a:lnTo>
                      <a:pt x="6" y="156"/>
                    </a:lnTo>
                    <a:lnTo>
                      <a:pt x="32" y="149"/>
                    </a:lnTo>
                    <a:lnTo>
                      <a:pt x="50" y="144"/>
                    </a:lnTo>
                    <a:lnTo>
                      <a:pt x="50" y="151"/>
                    </a:lnTo>
                    <a:lnTo>
                      <a:pt x="38" y="153"/>
                    </a:lnTo>
                    <a:lnTo>
                      <a:pt x="50" y="151"/>
                    </a:lnTo>
                    <a:lnTo>
                      <a:pt x="50" y="156"/>
                    </a:lnTo>
                    <a:lnTo>
                      <a:pt x="43" y="161"/>
                    </a:lnTo>
                    <a:lnTo>
                      <a:pt x="10" y="168"/>
                    </a:lnTo>
                    <a:lnTo>
                      <a:pt x="38" y="161"/>
                    </a:lnTo>
                    <a:lnTo>
                      <a:pt x="38" y="163"/>
                    </a:lnTo>
                    <a:lnTo>
                      <a:pt x="43" y="165"/>
                    </a:lnTo>
                    <a:lnTo>
                      <a:pt x="10" y="182"/>
                    </a:lnTo>
                    <a:lnTo>
                      <a:pt x="35" y="170"/>
                    </a:lnTo>
                    <a:lnTo>
                      <a:pt x="43" y="168"/>
                    </a:lnTo>
                    <a:lnTo>
                      <a:pt x="47" y="173"/>
                    </a:lnTo>
                    <a:lnTo>
                      <a:pt x="38" y="177"/>
                    </a:lnTo>
                    <a:lnTo>
                      <a:pt x="47" y="175"/>
                    </a:lnTo>
                    <a:lnTo>
                      <a:pt x="38" y="189"/>
                    </a:lnTo>
                    <a:lnTo>
                      <a:pt x="6" y="205"/>
                    </a:lnTo>
                    <a:lnTo>
                      <a:pt x="38" y="189"/>
                    </a:lnTo>
                    <a:lnTo>
                      <a:pt x="35" y="196"/>
                    </a:lnTo>
                    <a:lnTo>
                      <a:pt x="47" y="189"/>
                    </a:lnTo>
                    <a:lnTo>
                      <a:pt x="47" y="196"/>
                    </a:lnTo>
                    <a:lnTo>
                      <a:pt x="50" y="229"/>
                    </a:lnTo>
                    <a:lnTo>
                      <a:pt x="83" y="270"/>
                    </a:lnTo>
                    <a:lnTo>
                      <a:pt x="50" y="227"/>
                    </a:lnTo>
                    <a:lnTo>
                      <a:pt x="50" y="211"/>
                    </a:lnTo>
                    <a:lnTo>
                      <a:pt x="53" y="198"/>
                    </a:lnTo>
                    <a:lnTo>
                      <a:pt x="57" y="189"/>
                    </a:lnTo>
                    <a:lnTo>
                      <a:pt x="65" y="173"/>
                    </a:lnTo>
                    <a:lnTo>
                      <a:pt x="72" y="180"/>
                    </a:lnTo>
                    <a:lnTo>
                      <a:pt x="119" y="270"/>
                    </a:lnTo>
                    <a:lnTo>
                      <a:pt x="75" y="180"/>
                    </a:lnTo>
                    <a:lnTo>
                      <a:pt x="75" y="170"/>
                    </a:lnTo>
                    <a:lnTo>
                      <a:pt x="83" y="175"/>
                    </a:lnTo>
                    <a:lnTo>
                      <a:pt x="90" y="263"/>
                    </a:lnTo>
                    <a:lnTo>
                      <a:pt x="86" y="187"/>
                    </a:lnTo>
                    <a:lnTo>
                      <a:pt x="83" y="173"/>
                    </a:lnTo>
                    <a:lnTo>
                      <a:pt x="79" y="168"/>
                    </a:lnTo>
                    <a:lnTo>
                      <a:pt x="83" y="156"/>
                    </a:lnTo>
                    <a:lnTo>
                      <a:pt x="86" y="165"/>
                    </a:lnTo>
                    <a:lnTo>
                      <a:pt x="97" y="184"/>
                    </a:lnTo>
                    <a:lnTo>
                      <a:pt x="108" y="196"/>
                    </a:lnTo>
                    <a:lnTo>
                      <a:pt x="137" y="213"/>
                    </a:lnTo>
                    <a:lnTo>
                      <a:pt x="199" y="244"/>
                    </a:lnTo>
                    <a:lnTo>
                      <a:pt x="119" y="198"/>
                    </a:lnTo>
                    <a:lnTo>
                      <a:pt x="104" y="187"/>
                    </a:lnTo>
                    <a:lnTo>
                      <a:pt x="97" y="180"/>
                    </a:lnTo>
                    <a:lnTo>
                      <a:pt x="90" y="170"/>
                    </a:lnTo>
                    <a:lnTo>
                      <a:pt x="94" y="144"/>
                    </a:lnTo>
                    <a:lnTo>
                      <a:pt x="97" y="151"/>
                    </a:lnTo>
                    <a:lnTo>
                      <a:pt x="97" y="137"/>
                    </a:lnTo>
                    <a:lnTo>
                      <a:pt x="97" y="132"/>
                    </a:lnTo>
                    <a:lnTo>
                      <a:pt x="104" y="144"/>
                    </a:lnTo>
                    <a:lnTo>
                      <a:pt x="174" y="232"/>
                    </a:lnTo>
                    <a:lnTo>
                      <a:pt x="116" y="161"/>
                    </a:lnTo>
                    <a:lnTo>
                      <a:pt x="108" y="153"/>
                    </a:lnTo>
                    <a:lnTo>
                      <a:pt x="104" y="144"/>
                    </a:lnTo>
                    <a:lnTo>
                      <a:pt x="104" y="118"/>
                    </a:lnTo>
                    <a:lnTo>
                      <a:pt x="108" y="120"/>
                    </a:lnTo>
                    <a:lnTo>
                      <a:pt x="112" y="106"/>
                    </a:lnTo>
                    <a:lnTo>
                      <a:pt x="123" y="111"/>
                    </a:lnTo>
                    <a:lnTo>
                      <a:pt x="177" y="208"/>
                    </a:lnTo>
                    <a:lnTo>
                      <a:pt x="148" y="161"/>
                    </a:lnTo>
                    <a:lnTo>
                      <a:pt x="137" y="140"/>
                    </a:lnTo>
                    <a:lnTo>
                      <a:pt x="123" y="120"/>
                    </a:lnTo>
                    <a:lnTo>
                      <a:pt x="123" y="108"/>
                    </a:lnTo>
                    <a:lnTo>
                      <a:pt x="119" y="90"/>
                    </a:lnTo>
                    <a:lnTo>
                      <a:pt x="127" y="92"/>
                    </a:lnTo>
                    <a:lnTo>
                      <a:pt x="155" y="189"/>
                    </a:lnTo>
                    <a:lnTo>
                      <a:pt x="123" y="85"/>
                    </a:lnTo>
                    <a:lnTo>
                      <a:pt x="123" y="75"/>
                    </a:lnTo>
                    <a:lnTo>
                      <a:pt x="127" y="82"/>
                    </a:lnTo>
                    <a:lnTo>
                      <a:pt x="127" y="61"/>
                    </a:lnTo>
                    <a:lnTo>
                      <a:pt x="133" y="68"/>
                    </a:lnTo>
                    <a:lnTo>
                      <a:pt x="133" y="56"/>
                    </a:lnTo>
                    <a:lnTo>
                      <a:pt x="144" y="64"/>
                    </a:lnTo>
                    <a:lnTo>
                      <a:pt x="159" y="88"/>
                    </a:lnTo>
                    <a:lnTo>
                      <a:pt x="177" y="102"/>
                    </a:lnTo>
                    <a:lnTo>
                      <a:pt x="210" y="125"/>
                    </a:lnTo>
                    <a:lnTo>
                      <a:pt x="228" y="146"/>
                    </a:lnTo>
                    <a:lnTo>
                      <a:pt x="177" y="102"/>
                    </a:lnTo>
                    <a:lnTo>
                      <a:pt x="163" y="90"/>
                    </a:lnTo>
                    <a:lnTo>
                      <a:pt x="148" y="73"/>
                    </a:lnTo>
                    <a:lnTo>
                      <a:pt x="144" y="61"/>
                    </a:lnTo>
                    <a:lnTo>
                      <a:pt x="137" y="40"/>
                    </a:lnTo>
                    <a:lnTo>
                      <a:pt x="141" y="42"/>
                    </a:lnTo>
                    <a:lnTo>
                      <a:pt x="148" y="40"/>
                    </a:lnTo>
                    <a:lnTo>
                      <a:pt x="144" y="31"/>
                    </a:lnTo>
                    <a:lnTo>
                      <a:pt x="151" y="40"/>
                    </a:lnTo>
                    <a:lnTo>
                      <a:pt x="159" y="49"/>
                    </a:lnTo>
                    <a:lnTo>
                      <a:pt x="177" y="59"/>
                    </a:lnTo>
                    <a:lnTo>
                      <a:pt x="203" y="68"/>
                    </a:lnTo>
                    <a:lnTo>
                      <a:pt x="254" y="92"/>
                    </a:lnTo>
                    <a:lnTo>
                      <a:pt x="170" y="56"/>
                    </a:lnTo>
                    <a:lnTo>
                      <a:pt x="159" y="47"/>
                    </a:lnTo>
                    <a:lnTo>
                      <a:pt x="155" y="42"/>
                    </a:lnTo>
                    <a:lnTo>
                      <a:pt x="155" y="18"/>
                    </a:lnTo>
                    <a:lnTo>
                      <a:pt x="163" y="26"/>
                    </a:lnTo>
                    <a:lnTo>
                      <a:pt x="174" y="37"/>
                    </a:lnTo>
                    <a:lnTo>
                      <a:pt x="195" y="56"/>
                    </a:lnTo>
                    <a:lnTo>
                      <a:pt x="225" y="75"/>
                    </a:lnTo>
                    <a:lnTo>
                      <a:pt x="231" y="85"/>
                    </a:lnTo>
                    <a:lnTo>
                      <a:pt x="169" y="37"/>
                    </a:lnTo>
                    <a:lnTo>
                      <a:pt x="163" y="21"/>
                    </a:lnTo>
                    <a:lnTo>
                      <a:pt x="166" y="9"/>
                    </a:lnTo>
                    <a:lnTo>
                      <a:pt x="149" y="2"/>
                    </a:lnTo>
                    <a:lnTo>
                      <a:pt x="143" y="3"/>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46" name="Forme libre 107">
                <a:extLst>
                  <a:ext uri="{FF2B5EF4-FFF2-40B4-BE49-F238E27FC236}">
                    <a16:creationId xmlns:a16="http://schemas.microsoft.com/office/drawing/2014/main" id="{7A9B3866-5DD8-C71B-CC2A-4BAB09AADEE2}"/>
                  </a:ext>
                </a:extLst>
              </p:cNvPr>
              <p:cNvSpPr>
                <a:spLocks/>
              </p:cNvSpPr>
              <p:nvPr/>
            </p:nvSpPr>
            <p:spPr bwMode="ltGray">
              <a:xfrm>
                <a:off x="4977" y="3785"/>
                <a:ext cx="212" cy="258"/>
              </a:xfrm>
              <a:custGeom>
                <a:avLst/>
                <a:gdLst>
                  <a:gd name="T0" fmla="*/ 208 w 212"/>
                  <a:gd name="T1" fmla="*/ 39 h 258"/>
                  <a:gd name="T2" fmla="*/ 192 w 212"/>
                  <a:gd name="T3" fmla="*/ 23 h 258"/>
                  <a:gd name="T4" fmla="*/ 186 w 212"/>
                  <a:gd name="T5" fmla="*/ 16 h 258"/>
                  <a:gd name="T6" fmla="*/ 170 w 212"/>
                  <a:gd name="T7" fmla="*/ 10 h 258"/>
                  <a:gd name="T8" fmla="*/ 156 w 212"/>
                  <a:gd name="T9" fmla="*/ 5 h 258"/>
                  <a:gd name="T10" fmla="*/ 136 w 212"/>
                  <a:gd name="T11" fmla="*/ 0 h 258"/>
                  <a:gd name="T12" fmla="*/ 119 w 212"/>
                  <a:gd name="T13" fmla="*/ 0 h 258"/>
                  <a:gd name="T14" fmla="*/ 104 w 212"/>
                  <a:gd name="T15" fmla="*/ 2 h 258"/>
                  <a:gd name="T16" fmla="*/ 86 w 212"/>
                  <a:gd name="T17" fmla="*/ 4 h 258"/>
                  <a:gd name="T18" fmla="*/ 66 w 212"/>
                  <a:gd name="T19" fmla="*/ 9 h 258"/>
                  <a:gd name="T20" fmla="*/ 54 w 212"/>
                  <a:gd name="T21" fmla="*/ 19 h 258"/>
                  <a:gd name="T22" fmla="*/ 42 w 212"/>
                  <a:gd name="T23" fmla="*/ 33 h 258"/>
                  <a:gd name="T24" fmla="*/ 29 w 212"/>
                  <a:gd name="T25" fmla="*/ 43 h 258"/>
                  <a:gd name="T26" fmla="*/ 19 w 212"/>
                  <a:gd name="T27" fmla="*/ 54 h 258"/>
                  <a:gd name="T28" fmla="*/ 8 w 212"/>
                  <a:gd name="T29" fmla="*/ 69 h 258"/>
                  <a:gd name="T30" fmla="*/ 0 w 212"/>
                  <a:gd name="T31" fmla="*/ 99 h 258"/>
                  <a:gd name="T32" fmla="*/ 2 w 212"/>
                  <a:gd name="T33" fmla="*/ 123 h 258"/>
                  <a:gd name="T34" fmla="*/ 12 w 212"/>
                  <a:gd name="T35" fmla="*/ 157 h 258"/>
                  <a:gd name="T36" fmla="*/ 29 w 212"/>
                  <a:gd name="T37" fmla="*/ 186 h 258"/>
                  <a:gd name="T38" fmla="*/ 66 w 212"/>
                  <a:gd name="T39" fmla="*/ 257 h 258"/>
                  <a:gd name="T40" fmla="*/ 52 w 212"/>
                  <a:gd name="T41" fmla="*/ 181 h 258"/>
                  <a:gd name="T42" fmla="*/ 44 w 212"/>
                  <a:gd name="T43" fmla="*/ 156 h 258"/>
                  <a:gd name="T44" fmla="*/ 39 w 212"/>
                  <a:gd name="T45" fmla="*/ 133 h 258"/>
                  <a:gd name="T46" fmla="*/ 37 w 212"/>
                  <a:gd name="T47" fmla="*/ 109 h 258"/>
                  <a:gd name="T48" fmla="*/ 42 w 212"/>
                  <a:gd name="T49" fmla="*/ 81 h 258"/>
                  <a:gd name="T50" fmla="*/ 46 w 212"/>
                  <a:gd name="T51" fmla="*/ 61 h 258"/>
                  <a:gd name="T52" fmla="*/ 56 w 212"/>
                  <a:gd name="T53" fmla="*/ 35 h 258"/>
                  <a:gd name="T54" fmla="*/ 72 w 212"/>
                  <a:gd name="T55" fmla="*/ 23 h 258"/>
                  <a:gd name="T56" fmla="*/ 92 w 212"/>
                  <a:gd name="T57" fmla="*/ 18 h 258"/>
                  <a:gd name="T58" fmla="*/ 144 w 212"/>
                  <a:gd name="T59" fmla="*/ 15 h 258"/>
                  <a:gd name="T60" fmla="*/ 176 w 212"/>
                  <a:gd name="T61" fmla="*/ 23 h 258"/>
                  <a:gd name="T62" fmla="*/ 211 w 212"/>
                  <a:gd name="T63" fmla="*/ 42 h 258"/>
                  <a:gd name="T64" fmla="*/ 208 w 212"/>
                  <a:gd name="T65" fmla="*/ 3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2" h="258">
                    <a:moveTo>
                      <a:pt x="208" y="39"/>
                    </a:moveTo>
                    <a:lnTo>
                      <a:pt x="192" y="23"/>
                    </a:lnTo>
                    <a:lnTo>
                      <a:pt x="186" y="16"/>
                    </a:lnTo>
                    <a:lnTo>
                      <a:pt x="170" y="10"/>
                    </a:lnTo>
                    <a:lnTo>
                      <a:pt x="156" y="5"/>
                    </a:lnTo>
                    <a:lnTo>
                      <a:pt x="136" y="0"/>
                    </a:lnTo>
                    <a:lnTo>
                      <a:pt x="119" y="0"/>
                    </a:lnTo>
                    <a:lnTo>
                      <a:pt x="104" y="2"/>
                    </a:lnTo>
                    <a:lnTo>
                      <a:pt x="86" y="4"/>
                    </a:lnTo>
                    <a:lnTo>
                      <a:pt x="66" y="9"/>
                    </a:lnTo>
                    <a:lnTo>
                      <a:pt x="54" y="19"/>
                    </a:lnTo>
                    <a:lnTo>
                      <a:pt x="42" y="33"/>
                    </a:lnTo>
                    <a:lnTo>
                      <a:pt x="29" y="43"/>
                    </a:lnTo>
                    <a:lnTo>
                      <a:pt x="19" y="54"/>
                    </a:lnTo>
                    <a:lnTo>
                      <a:pt x="8" y="69"/>
                    </a:lnTo>
                    <a:lnTo>
                      <a:pt x="0" y="99"/>
                    </a:lnTo>
                    <a:lnTo>
                      <a:pt x="2" y="123"/>
                    </a:lnTo>
                    <a:lnTo>
                      <a:pt x="12" y="157"/>
                    </a:lnTo>
                    <a:lnTo>
                      <a:pt x="29" y="186"/>
                    </a:lnTo>
                    <a:lnTo>
                      <a:pt x="66" y="257"/>
                    </a:lnTo>
                    <a:lnTo>
                      <a:pt x="52" y="181"/>
                    </a:lnTo>
                    <a:lnTo>
                      <a:pt x="44" y="156"/>
                    </a:lnTo>
                    <a:lnTo>
                      <a:pt x="39" y="133"/>
                    </a:lnTo>
                    <a:lnTo>
                      <a:pt x="37" y="109"/>
                    </a:lnTo>
                    <a:lnTo>
                      <a:pt x="42" y="81"/>
                    </a:lnTo>
                    <a:lnTo>
                      <a:pt x="46" y="61"/>
                    </a:lnTo>
                    <a:lnTo>
                      <a:pt x="56" y="35"/>
                    </a:lnTo>
                    <a:lnTo>
                      <a:pt x="72" y="23"/>
                    </a:lnTo>
                    <a:lnTo>
                      <a:pt x="92" y="18"/>
                    </a:lnTo>
                    <a:lnTo>
                      <a:pt x="144" y="15"/>
                    </a:lnTo>
                    <a:lnTo>
                      <a:pt x="176" y="23"/>
                    </a:lnTo>
                    <a:lnTo>
                      <a:pt x="211" y="42"/>
                    </a:lnTo>
                    <a:lnTo>
                      <a:pt x="208" y="39"/>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47" name="Forme libre 108">
                <a:extLst>
                  <a:ext uri="{FF2B5EF4-FFF2-40B4-BE49-F238E27FC236}">
                    <a16:creationId xmlns:a16="http://schemas.microsoft.com/office/drawing/2014/main" id="{9617E41C-5F23-F9E7-2662-800BE057456D}"/>
                  </a:ext>
                </a:extLst>
              </p:cNvPr>
              <p:cNvSpPr>
                <a:spLocks/>
              </p:cNvSpPr>
              <p:nvPr/>
            </p:nvSpPr>
            <p:spPr bwMode="ltGray">
              <a:xfrm>
                <a:off x="5130" y="3603"/>
                <a:ext cx="218" cy="252"/>
              </a:xfrm>
              <a:custGeom>
                <a:avLst/>
                <a:gdLst>
                  <a:gd name="T0" fmla="*/ 63 w 218"/>
                  <a:gd name="T1" fmla="*/ 251 h 252"/>
                  <a:gd name="T2" fmla="*/ 48 w 218"/>
                  <a:gd name="T3" fmla="*/ 207 h 252"/>
                  <a:gd name="T4" fmla="*/ 41 w 218"/>
                  <a:gd name="T5" fmla="*/ 189 h 252"/>
                  <a:gd name="T6" fmla="*/ 26 w 218"/>
                  <a:gd name="T7" fmla="*/ 166 h 252"/>
                  <a:gd name="T8" fmla="*/ 10 w 218"/>
                  <a:gd name="T9" fmla="*/ 145 h 252"/>
                  <a:gd name="T10" fmla="*/ 1 w 218"/>
                  <a:gd name="T11" fmla="*/ 132 h 252"/>
                  <a:gd name="T12" fmla="*/ 0 w 218"/>
                  <a:gd name="T13" fmla="*/ 119 h 252"/>
                  <a:gd name="T14" fmla="*/ 4 w 218"/>
                  <a:gd name="T15" fmla="*/ 100 h 252"/>
                  <a:gd name="T16" fmla="*/ 6 w 218"/>
                  <a:gd name="T17" fmla="*/ 81 h 252"/>
                  <a:gd name="T18" fmla="*/ 30 w 218"/>
                  <a:gd name="T19" fmla="*/ 34 h 252"/>
                  <a:gd name="T20" fmla="*/ 41 w 218"/>
                  <a:gd name="T21" fmla="*/ 23 h 252"/>
                  <a:gd name="T22" fmla="*/ 61 w 218"/>
                  <a:gd name="T23" fmla="*/ 10 h 252"/>
                  <a:gd name="T24" fmla="*/ 78 w 218"/>
                  <a:gd name="T25" fmla="*/ 2 h 252"/>
                  <a:gd name="T26" fmla="*/ 100 w 218"/>
                  <a:gd name="T27" fmla="*/ 0 h 252"/>
                  <a:gd name="T28" fmla="*/ 118 w 218"/>
                  <a:gd name="T29" fmla="*/ 5 h 252"/>
                  <a:gd name="T30" fmla="*/ 140 w 218"/>
                  <a:gd name="T31" fmla="*/ 10 h 252"/>
                  <a:gd name="T32" fmla="*/ 163 w 218"/>
                  <a:gd name="T33" fmla="*/ 25 h 252"/>
                  <a:gd name="T34" fmla="*/ 170 w 218"/>
                  <a:gd name="T35" fmla="*/ 36 h 252"/>
                  <a:gd name="T36" fmla="*/ 184 w 218"/>
                  <a:gd name="T37" fmla="*/ 51 h 252"/>
                  <a:gd name="T38" fmla="*/ 195 w 218"/>
                  <a:gd name="T39" fmla="*/ 64 h 252"/>
                  <a:gd name="T40" fmla="*/ 215 w 218"/>
                  <a:gd name="T41" fmla="*/ 129 h 252"/>
                  <a:gd name="T42" fmla="*/ 217 w 218"/>
                  <a:gd name="T43" fmla="*/ 142 h 252"/>
                  <a:gd name="T44" fmla="*/ 212 w 218"/>
                  <a:gd name="T45" fmla="*/ 164 h 252"/>
                  <a:gd name="T46" fmla="*/ 201 w 218"/>
                  <a:gd name="T47" fmla="*/ 225 h 252"/>
                  <a:gd name="T48" fmla="*/ 202 w 218"/>
                  <a:gd name="T49" fmla="*/ 165 h 252"/>
                  <a:gd name="T50" fmla="*/ 195 w 218"/>
                  <a:gd name="T51" fmla="*/ 138 h 252"/>
                  <a:gd name="T52" fmla="*/ 190 w 218"/>
                  <a:gd name="T53" fmla="*/ 122 h 252"/>
                  <a:gd name="T54" fmla="*/ 182 w 218"/>
                  <a:gd name="T55" fmla="*/ 100 h 252"/>
                  <a:gd name="T56" fmla="*/ 173 w 218"/>
                  <a:gd name="T57" fmla="*/ 79 h 252"/>
                  <a:gd name="T58" fmla="*/ 159 w 218"/>
                  <a:gd name="T59" fmla="*/ 57 h 252"/>
                  <a:gd name="T60" fmla="*/ 144 w 218"/>
                  <a:gd name="T61" fmla="*/ 37 h 252"/>
                  <a:gd name="T62" fmla="*/ 131 w 218"/>
                  <a:gd name="T63" fmla="*/ 20 h 252"/>
                  <a:gd name="T64" fmla="*/ 118 w 218"/>
                  <a:gd name="T65" fmla="*/ 10 h 252"/>
                  <a:gd name="T66" fmla="*/ 103 w 218"/>
                  <a:gd name="T67" fmla="*/ 6 h 252"/>
                  <a:gd name="T68" fmla="*/ 87 w 218"/>
                  <a:gd name="T69" fmla="*/ 10 h 252"/>
                  <a:gd name="T70" fmla="*/ 77 w 218"/>
                  <a:gd name="T71" fmla="*/ 19 h 252"/>
                  <a:gd name="T72" fmla="*/ 70 w 218"/>
                  <a:gd name="T73" fmla="*/ 36 h 252"/>
                  <a:gd name="T74" fmla="*/ 70 w 218"/>
                  <a:gd name="T75" fmla="*/ 48 h 252"/>
                  <a:gd name="T76" fmla="*/ 65 w 218"/>
                  <a:gd name="T77" fmla="*/ 71 h 252"/>
                  <a:gd name="T78" fmla="*/ 58 w 218"/>
                  <a:gd name="T79" fmla="*/ 85 h 252"/>
                  <a:gd name="T80" fmla="*/ 43 w 218"/>
                  <a:gd name="T81" fmla="*/ 108 h 252"/>
                  <a:gd name="T82" fmla="*/ 41 w 218"/>
                  <a:gd name="T83" fmla="*/ 119 h 252"/>
                  <a:gd name="T84" fmla="*/ 38 w 218"/>
                  <a:gd name="T85" fmla="*/ 131 h 252"/>
                  <a:gd name="T86" fmla="*/ 38 w 218"/>
                  <a:gd name="T87" fmla="*/ 147 h 252"/>
                  <a:gd name="T88" fmla="*/ 65 w 218"/>
                  <a:gd name="T89" fmla="*/ 203 h 252"/>
                  <a:gd name="T90" fmla="*/ 63 w 218"/>
                  <a:gd name="T91" fmla="*/ 25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52">
                    <a:moveTo>
                      <a:pt x="63" y="251"/>
                    </a:moveTo>
                    <a:lnTo>
                      <a:pt x="48" y="207"/>
                    </a:lnTo>
                    <a:lnTo>
                      <a:pt x="41" y="189"/>
                    </a:lnTo>
                    <a:lnTo>
                      <a:pt x="26" y="166"/>
                    </a:lnTo>
                    <a:lnTo>
                      <a:pt x="10" y="145"/>
                    </a:lnTo>
                    <a:lnTo>
                      <a:pt x="1" y="132"/>
                    </a:lnTo>
                    <a:lnTo>
                      <a:pt x="0" y="119"/>
                    </a:lnTo>
                    <a:lnTo>
                      <a:pt x="4" y="100"/>
                    </a:lnTo>
                    <a:lnTo>
                      <a:pt x="6" y="81"/>
                    </a:lnTo>
                    <a:lnTo>
                      <a:pt x="30" y="34"/>
                    </a:lnTo>
                    <a:lnTo>
                      <a:pt x="41" y="23"/>
                    </a:lnTo>
                    <a:lnTo>
                      <a:pt x="61" y="10"/>
                    </a:lnTo>
                    <a:lnTo>
                      <a:pt x="78" y="2"/>
                    </a:lnTo>
                    <a:lnTo>
                      <a:pt x="100" y="0"/>
                    </a:lnTo>
                    <a:lnTo>
                      <a:pt x="118" y="5"/>
                    </a:lnTo>
                    <a:lnTo>
                      <a:pt x="140" y="10"/>
                    </a:lnTo>
                    <a:lnTo>
                      <a:pt x="163" y="25"/>
                    </a:lnTo>
                    <a:lnTo>
                      <a:pt x="170" y="36"/>
                    </a:lnTo>
                    <a:lnTo>
                      <a:pt x="184" y="51"/>
                    </a:lnTo>
                    <a:lnTo>
                      <a:pt x="195" y="64"/>
                    </a:lnTo>
                    <a:lnTo>
                      <a:pt x="215" y="129"/>
                    </a:lnTo>
                    <a:lnTo>
                      <a:pt x="217" y="142"/>
                    </a:lnTo>
                    <a:lnTo>
                      <a:pt x="212" y="164"/>
                    </a:lnTo>
                    <a:lnTo>
                      <a:pt x="201" y="225"/>
                    </a:lnTo>
                    <a:lnTo>
                      <a:pt x="202" y="165"/>
                    </a:lnTo>
                    <a:lnTo>
                      <a:pt x="195" y="138"/>
                    </a:lnTo>
                    <a:lnTo>
                      <a:pt x="190" y="122"/>
                    </a:lnTo>
                    <a:lnTo>
                      <a:pt x="182" y="100"/>
                    </a:lnTo>
                    <a:lnTo>
                      <a:pt x="173" y="79"/>
                    </a:lnTo>
                    <a:lnTo>
                      <a:pt x="159" y="57"/>
                    </a:lnTo>
                    <a:lnTo>
                      <a:pt x="144" y="37"/>
                    </a:lnTo>
                    <a:lnTo>
                      <a:pt x="131" y="20"/>
                    </a:lnTo>
                    <a:lnTo>
                      <a:pt x="118" y="10"/>
                    </a:lnTo>
                    <a:lnTo>
                      <a:pt x="103" y="6"/>
                    </a:lnTo>
                    <a:lnTo>
                      <a:pt x="87" y="10"/>
                    </a:lnTo>
                    <a:lnTo>
                      <a:pt x="77" y="19"/>
                    </a:lnTo>
                    <a:lnTo>
                      <a:pt x="70" y="36"/>
                    </a:lnTo>
                    <a:lnTo>
                      <a:pt x="70" y="48"/>
                    </a:lnTo>
                    <a:lnTo>
                      <a:pt x="65" y="71"/>
                    </a:lnTo>
                    <a:lnTo>
                      <a:pt x="58" y="85"/>
                    </a:lnTo>
                    <a:lnTo>
                      <a:pt x="43" y="108"/>
                    </a:lnTo>
                    <a:lnTo>
                      <a:pt x="41" y="119"/>
                    </a:lnTo>
                    <a:lnTo>
                      <a:pt x="38" y="131"/>
                    </a:lnTo>
                    <a:lnTo>
                      <a:pt x="38" y="147"/>
                    </a:lnTo>
                    <a:lnTo>
                      <a:pt x="65" y="203"/>
                    </a:lnTo>
                    <a:lnTo>
                      <a:pt x="63" y="251"/>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48" name="Forme libre 109">
                <a:extLst>
                  <a:ext uri="{FF2B5EF4-FFF2-40B4-BE49-F238E27FC236}">
                    <a16:creationId xmlns:a16="http://schemas.microsoft.com/office/drawing/2014/main" id="{C508B100-CB92-FE8C-F605-B5262C984346}"/>
                  </a:ext>
                </a:extLst>
              </p:cNvPr>
              <p:cNvSpPr>
                <a:spLocks/>
              </p:cNvSpPr>
              <p:nvPr/>
            </p:nvSpPr>
            <p:spPr bwMode="ltGray">
              <a:xfrm>
                <a:off x="5495" y="3351"/>
                <a:ext cx="280" cy="366"/>
              </a:xfrm>
              <a:custGeom>
                <a:avLst/>
                <a:gdLst>
                  <a:gd name="T0" fmla="*/ 1 w 280"/>
                  <a:gd name="T1" fmla="*/ 301 h 366"/>
                  <a:gd name="T2" fmla="*/ 11 w 280"/>
                  <a:gd name="T3" fmla="*/ 289 h 366"/>
                  <a:gd name="T4" fmla="*/ 80 w 280"/>
                  <a:gd name="T5" fmla="*/ 365 h 366"/>
                  <a:gd name="T6" fmla="*/ 25 w 280"/>
                  <a:gd name="T7" fmla="*/ 291 h 366"/>
                  <a:gd name="T8" fmla="*/ 31 w 280"/>
                  <a:gd name="T9" fmla="*/ 283 h 366"/>
                  <a:gd name="T10" fmla="*/ 99 w 280"/>
                  <a:gd name="T11" fmla="*/ 336 h 366"/>
                  <a:gd name="T12" fmla="*/ 28 w 280"/>
                  <a:gd name="T13" fmla="*/ 280 h 366"/>
                  <a:gd name="T14" fmla="*/ 37 w 280"/>
                  <a:gd name="T15" fmla="*/ 267 h 366"/>
                  <a:gd name="T16" fmla="*/ 46 w 280"/>
                  <a:gd name="T17" fmla="*/ 254 h 366"/>
                  <a:gd name="T18" fmla="*/ 41 w 280"/>
                  <a:gd name="T19" fmla="*/ 245 h 366"/>
                  <a:gd name="T20" fmla="*/ 50 w 280"/>
                  <a:gd name="T21" fmla="*/ 239 h 366"/>
                  <a:gd name="T22" fmla="*/ 46 w 280"/>
                  <a:gd name="T23" fmla="*/ 238 h 366"/>
                  <a:gd name="T24" fmla="*/ 46 w 280"/>
                  <a:gd name="T25" fmla="*/ 225 h 366"/>
                  <a:gd name="T26" fmla="*/ 50 w 280"/>
                  <a:gd name="T27" fmla="*/ 216 h 366"/>
                  <a:gd name="T28" fmla="*/ 132 w 280"/>
                  <a:gd name="T29" fmla="*/ 280 h 366"/>
                  <a:gd name="T30" fmla="*/ 46 w 280"/>
                  <a:gd name="T31" fmla="*/ 213 h 366"/>
                  <a:gd name="T32" fmla="*/ 55 w 280"/>
                  <a:gd name="T33" fmla="*/ 213 h 366"/>
                  <a:gd name="T34" fmla="*/ 55 w 280"/>
                  <a:gd name="T35" fmla="*/ 194 h 366"/>
                  <a:gd name="T36" fmla="*/ 159 w 280"/>
                  <a:gd name="T37" fmla="*/ 238 h 366"/>
                  <a:gd name="T38" fmla="*/ 77 w 280"/>
                  <a:gd name="T39" fmla="*/ 208 h 366"/>
                  <a:gd name="T40" fmla="*/ 47 w 280"/>
                  <a:gd name="T41" fmla="*/ 182 h 366"/>
                  <a:gd name="T42" fmla="*/ 50 w 280"/>
                  <a:gd name="T43" fmla="*/ 172 h 366"/>
                  <a:gd name="T44" fmla="*/ 68 w 280"/>
                  <a:gd name="T45" fmla="*/ 180 h 366"/>
                  <a:gd name="T46" fmla="*/ 70 w 280"/>
                  <a:gd name="T47" fmla="*/ 168 h 366"/>
                  <a:gd name="T48" fmla="*/ 146 w 280"/>
                  <a:gd name="T49" fmla="*/ 188 h 366"/>
                  <a:gd name="T50" fmla="*/ 118 w 280"/>
                  <a:gd name="T51" fmla="*/ 178 h 366"/>
                  <a:gd name="T52" fmla="*/ 58 w 280"/>
                  <a:gd name="T53" fmla="*/ 154 h 366"/>
                  <a:gd name="T54" fmla="*/ 55 w 280"/>
                  <a:gd name="T55" fmla="*/ 136 h 366"/>
                  <a:gd name="T56" fmla="*/ 60 w 280"/>
                  <a:gd name="T57" fmla="*/ 126 h 366"/>
                  <a:gd name="T58" fmla="*/ 80 w 280"/>
                  <a:gd name="T59" fmla="*/ 134 h 366"/>
                  <a:gd name="T60" fmla="*/ 76 w 280"/>
                  <a:gd name="T61" fmla="*/ 116 h 366"/>
                  <a:gd name="T62" fmla="*/ 70 w 280"/>
                  <a:gd name="T63" fmla="*/ 105 h 366"/>
                  <a:gd name="T64" fmla="*/ 75 w 280"/>
                  <a:gd name="T65" fmla="*/ 99 h 366"/>
                  <a:gd name="T66" fmla="*/ 155 w 280"/>
                  <a:gd name="T67" fmla="*/ 130 h 366"/>
                  <a:gd name="T68" fmla="*/ 250 w 280"/>
                  <a:gd name="T69" fmla="*/ 154 h 366"/>
                  <a:gd name="T70" fmla="*/ 118 w 280"/>
                  <a:gd name="T71" fmla="*/ 115 h 366"/>
                  <a:gd name="T72" fmla="*/ 75 w 280"/>
                  <a:gd name="T73" fmla="*/ 99 h 366"/>
                  <a:gd name="T74" fmla="*/ 80 w 280"/>
                  <a:gd name="T75" fmla="*/ 89 h 366"/>
                  <a:gd name="T76" fmla="*/ 72 w 280"/>
                  <a:gd name="T77" fmla="*/ 70 h 366"/>
                  <a:gd name="T78" fmla="*/ 75 w 280"/>
                  <a:gd name="T79" fmla="*/ 56 h 366"/>
                  <a:gd name="T80" fmla="*/ 118 w 280"/>
                  <a:gd name="T81" fmla="*/ 72 h 366"/>
                  <a:gd name="T82" fmla="*/ 108 w 280"/>
                  <a:gd name="T83" fmla="*/ 68 h 366"/>
                  <a:gd name="T84" fmla="*/ 80 w 280"/>
                  <a:gd name="T85" fmla="*/ 56 h 366"/>
                  <a:gd name="T86" fmla="*/ 75 w 280"/>
                  <a:gd name="T87" fmla="*/ 49 h 366"/>
                  <a:gd name="T88" fmla="*/ 60 w 280"/>
                  <a:gd name="T89" fmla="*/ 40 h 366"/>
                  <a:gd name="T90" fmla="*/ 146 w 280"/>
                  <a:gd name="T91" fmla="*/ 56 h 366"/>
                  <a:gd name="T92" fmla="*/ 60 w 280"/>
                  <a:gd name="T93" fmla="*/ 27 h 366"/>
                  <a:gd name="T94" fmla="*/ 161 w 280"/>
                  <a:gd name="T95" fmla="*/ 27 h 366"/>
                  <a:gd name="T96" fmla="*/ 206 w 280"/>
                  <a:gd name="T97" fmla="*/ 23 h 366"/>
                  <a:gd name="T98" fmla="*/ 75 w 280"/>
                  <a:gd name="T99" fmla="*/ 27 h 366"/>
                  <a:gd name="T100" fmla="*/ 55 w 280"/>
                  <a:gd name="T101" fmla="*/ 10 h 366"/>
                  <a:gd name="T102" fmla="*/ 26 w 280"/>
                  <a:gd name="T103" fmla="*/ 4 h 366"/>
                  <a:gd name="T104" fmla="*/ 0 w 280"/>
                  <a:gd name="T105" fmla="*/ 31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0" h="366">
                    <a:moveTo>
                      <a:pt x="0" y="317"/>
                    </a:moveTo>
                    <a:lnTo>
                      <a:pt x="1" y="301"/>
                    </a:lnTo>
                    <a:lnTo>
                      <a:pt x="17" y="310"/>
                    </a:lnTo>
                    <a:lnTo>
                      <a:pt x="11" y="289"/>
                    </a:lnTo>
                    <a:lnTo>
                      <a:pt x="26" y="292"/>
                    </a:lnTo>
                    <a:lnTo>
                      <a:pt x="80" y="365"/>
                    </a:lnTo>
                    <a:lnTo>
                      <a:pt x="31" y="301"/>
                    </a:lnTo>
                    <a:lnTo>
                      <a:pt x="25" y="291"/>
                    </a:lnTo>
                    <a:lnTo>
                      <a:pt x="20" y="280"/>
                    </a:lnTo>
                    <a:lnTo>
                      <a:pt x="31" y="283"/>
                    </a:lnTo>
                    <a:lnTo>
                      <a:pt x="61" y="303"/>
                    </a:lnTo>
                    <a:lnTo>
                      <a:pt x="99" y="336"/>
                    </a:lnTo>
                    <a:lnTo>
                      <a:pt x="46" y="292"/>
                    </a:lnTo>
                    <a:lnTo>
                      <a:pt x="28" y="280"/>
                    </a:lnTo>
                    <a:lnTo>
                      <a:pt x="26" y="262"/>
                    </a:lnTo>
                    <a:lnTo>
                      <a:pt x="37" y="267"/>
                    </a:lnTo>
                    <a:lnTo>
                      <a:pt x="35" y="248"/>
                    </a:lnTo>
                    <a:lnTo>
                      <a:pt x="46" y="254"/>
                    </a:lnTo>
                    <a:lnTo>
                      <a:pt x="94" y="320"/>
                    </a:lnTo>
                    <a:lnTo>
                      <a:pt x="41" y="245"/>
                    </a:lnTo>
                    <a:lnTo>
                      <a:pt x="35" y="232"/>
                    </a:lnTo>
                    <a:lnTo>
                      <a:pt x="50" y="239"/>
                    </a:lnTo>
                    <a:lnTo>
                      <a:pt x="89" y="276"/>
                    </a:lnTo>
                    <a:lnTo>
                      <a:pt x="46" y="238"/>
                    </a:lnTo>
                    <a:lnTo>
                      <a:pt x="31" y="219"/>
                    </a:lnTo>
                    <a:lnTo>
                      <a:pt x="46" y="225"/>
                    </a:lnTo>
                    <a:lnTo>
                      <a:pt x="35" y="213"/>
                    </a:lnTo>
                    <a:lnTo>
                      <a:pt x="50" y="216"/>
                    </a:lnTo>
                    <a:lnTo>
                      <a:pt x="64" y="238"/>
                    </a:lnTo>
                    <a:lnTo>
                      <a:pt x="132" y="280"/>
                    </a:lnTo>
                    <a:lnTo>
                      <a:pt x="60" y="232"/>
                    </a:lnTo>
                    <a:lnTo>
                      <a:pt x="46" y="213"/>
                    </a:lnTo>
                    <a:lnTo>
                      <a:pt x="41" y="203"/>
                    </a:lnTo>
                    <a:lnTo>
                      <a:pt x="55" y="213"/>
                    </a:lnTo>
                    <a:lnTo>
                      <a:pt x="46" y="191"/>
                    </a:lnTo>
                    <a:lnTo>
                      <a:pt x="55" y="194"/>
                    </a:lnTo>
                    <a:lnTo>
                      <a:pt x="62" y="205"/>
                    </a:lnTo>
                    <a:lnTo>
                      <a:pt x="159" y="238"/>
                    </a:lnTo>
                    <a:lnTo>
                      <a:pt x="107" y="219"/>
                    </a:lnTo>
                    <a:lnTo>
                      <a:pt x="77" y="208"/>
                    </a:lnTo>
                    <a:lnTo>
                      <a:pt x="69" y="204"/>
                    </a:lnTo>
                    <a:lnTo>
                      <a:pt x="47" y="182"/>
                    </a:lnTo>
                    <a:lnTo>
                      <a:pt x="55" y="186"/>
                    </a:lnTo>
                    <a:lnTo>
                      <a:pt x="50" y="172"/>
                    </a:lnTo>
                    <a:lnTo>
                      <a:pt x="48" y="174"/>
                    </a:lnTo>
                    <a:lnTo>
                      <a:pt x="68" y="180"/>
                    </a:lnTo>
                    <a:lnTo>
                      <a:pt x="54" y="165"/>
                    </a:lnTo>
                    <a:lnTo>
                      <a:pt x="70" y="168"/>
                    </a:lnTo>
                    <a:lnTo>
                      <a:pt x="107" y="175"/>
                    </a:lnTo>
                    <a:lnTo>
                      <a:pt x="146" y="188"/>
                    </a:lnTo>
                    <a:lnTo>
                      <a:pt x="245" y="235"/>
                    </a:lnTo>
                    <a:lnTo>
                      <a:pt x="118" y="178"/>
                    </a:lnTo>
                    <a:lnTo>
                      <a:pt x="70" y="165"/>
                    </a:lnTo>
                    <a:lnTo>
                      <a:pt x="58" y="154"/>
                    </a:lnTo>
                    <a:lnTo>
                      <a:pt x="76" y="159"/>
                    </a:lnTo>
                    <a:lnTo>
                      <a:pt x="55" y="136"/>
                    </a:lnTo>
                    <a:lnTo>
                      <a:pt x="70" y="138"/>
                    </a:lnTo>
                    <a:lnTo>
                      <a:pt x="60" y="126"/>
                    </a:lnTo>
                    <a:lnTo>
                      <a:pt x="61" y="124"/>
                    </a:lnTo>
                    <a:lnTo>
                      <a:pt x="80" y="134"/>
                    </a:lnTo>
                    <a:lnTo>
                      <a:pt x="62" y="116"/>
                    </a:lnTo>
                    <a:lnTo>
                      <a:pt x="76" y="116"/>
                    </a:lnTo>
                    <a:lnTo>
                      <a:pt x="60" y="105"/>
                    </a:lnTo>
                    <a:lnTo>
                      <a:pt x="70" y="105"/>
                    </a:lnTo>
                    <a:lnTo>
                      <a:pt x="60" y="99"/>
                    </a:lnTo>
                    <a:lnTo>
                      <a:pt x="75" y="99"/>
                    </a:lnTo>
                    <a:lnTo>
                      <a:pt x="105" y="112"/>
                    </a:lnTo>
                    <a:lnTo>
                      <a:pt x="155" y="130"/>
                    </a:lnTo>
                    <a:lnTo>
                      <a:pt x="205" y="144"/>
                    </a:lnTo>
                    <a:lnTo>
                      <a:pt x="250" y="154"/>
                    </a:lnTo>
                    <a:lnTo>
                      <a:pt x="142" y="124"/>
                    </a:lnTo>
                    <a:lnTo>
                      <a:pt x="118" y="115"/>
                    </a:lnTo>
                    <a:lnTo>
                      <a:pt x="80" y="103"/>
                    </a:lnTo>
                    <a:lnTo>
                      <a:pt x="75" y="99"/>
                    </a:lnTo>
                    <a:lnTo>
                      <a:pt x="65" y="87"/>
                    </a:lnTo>
                    <a:lnTo>
                      <a:pt x="80" y="89"/>
                    </a:lnTo>
                    <a:lnTo>
                      <a:pt x="62" y="70"/>
                    </a:lnTo>
                    <a:lnTo>
                      <a:pt x="72" y="70"/>
                    </a:lnTo>
                    <a:lnTo>
                      <a:pt x="60" y="56"/>
                    </a:lnTo>
                    <a:lnTo>
                      <a:pt x="75" y="56"/>
                    </a:lnTo>
                    <a:lnTo>
                      <a:pt x="84" y="62"/>
                    </a:lnTo>
                    <a:lnTo>
                      <a:pt x="118" y="72"/>
                    </a:lnTo>
                    <a:lnTo>
                      <a:pt x="216" y="96"/>
                    </a:lnTo>
                    <a:lnTo>
                      <a:pt x="108" y="68"/>
                    </a:lnTo>
                    <a:lnTo>
                      <a:pt x="84" y="61"/>
                    </a:lnTo>
                    <a:lnTo>
                      <a:pt x="80" y="56"/>
                    </a:lnTo>
                    <a:lnTo>
                      <a:pt x="65" y="46"/>
                    </a:lnTo>
                    <a:lnTo>
                      <a:pt x="75" y="49"/>
                    </a:lnTo>
                    <a:lnTo>
                      <a:pt x="50" y="36"/>
                    </a:lnTo>
                    <a:lnTo>
                      <a:pt x="60" y="40"/>
                    </a:lnTo>
                    <a:lnTo>
                      <a:pt x="83" y="39"/>
                    </a:lnTo>
                    <a:lnTo>
                      <a:pt x="146" y="56"/>
                    </a:lnTo>
                    <a:lnTo>
                      <a:pt x="80" y="40"/>
                    </a:lnTo>
                    <a:lnTo>
                      <a:pt x="60" y="27"/>
                    </a:lnTo>
                    <a:lnTo>
                      <a:pt x="80" y="27"/>
                    </a:lnTo>
                    <a:lnTo>
                      <a:pt x="161" y="27"/>
                    </a:lnTo>
                    <a:lnTo>
                      <a:pt x="279" y="14"/>
                    </a:lnTo>
                    <a:lnTo>
                      <a:pt x="206" y="23"/>
                    </a:lnTo>
                    <a:lnTo>
                      <a:pt x="104" y="29"/>
                    </a:lnTo>
                    <a:lnTo>
                      <a:pt x="75" y="27"/>
                    </a:lnTo>
                    <a:lnTo>
                      <a:pt x="65" y="20"/>
                    </a:lnTo>
                    <a:lnTo>
                      <a:pt x="55" y="10"/>
                    </a:lnTo>
                    <a:lnTo>
                      <a:pt x="32" y="0"/>
                    </a:lnTo>
                    <a:lnTo>
                      <a:pt x="26" y="4"/>
                    </a:lnTo>
                    <a:lnTo>
                      <a:pt x="21" y="0"/>
                    </a:lnTo>
                    <a:lnTo>
                      <a:pt x="0" y="317"/>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sp>
            <p:nvSpPr>
              <p:cNvPr id="49" name="Forme libre 110">
                <a:extLst>
                  <a:ext uri="{FF2B5EF4-FFF2-40B4-BE49-F238E27FC236}">
                    <a16:creationId xmlns:a16="http://schemas.microsoft.com/office/drawing/2014/main" id="{07742F1E-2774-B453-7922-2E5EC844A3A0}"/>
                  </a:ext>
                </a:extLst>
              </p:cNvPr>
              <p:cNvSpPr>
                <a:spLocks/>
              </p:cNvSpPr>
              <p:nvPr/>
            </p:nvSpPr>
            <p:spPr bwMode="ltGray">
              <a:xfrm>
                <a:off x="5057" y="3935"/>
                <a:ext cx="150" cy="161"/>
              </a:xfrm>
              <a:custGeom>
                <a:avLst/>
                <a:gdLst>
                  <a:gd name="T0" fmla="*/ 145 w 150"/>
                  <a:gd name="T1" fmla="*/ 25 h 161"/>
                  <a:gd name="T2" fmla="*/ 114 w 150"/>
                  <a:gd name="T3" fmla="*/ 0 h 161"/>
                  <a:gd name="T4" fmla="*/ 94 w 150"/>
                  <a:gd name="T5" fmla="*/ 0 h 161"/>
                  <a:gd name="T6" fmla="*/ 77 w 150"/>
                  <a:gd name="T7" fmla="*/ 2 h 161"/>
                  <a:gd name="T8" fmla="*/ 64 w 150"/>
                  <a:gd name="T9" fmla="*/ 9 h 161"/>
                  <a:gd name="T10" fmla="*/ 30 w 150"/>
                  <a:gd name="T11" fmla="*/ 29 h 161"/>
                  <a:gd name="T12" fmla="*/ 19 w 150"/>
                  <a:gd name="T13" fmla="*/ 38 h 161"/>
                  <a:gd name="T14" fmla="*/ 11 w 150"/>
                  <a:gd name="T15" fmla="*/ 47 h 161"/>
                  <a:gd name="T16" fmla="*/ 3 w 150"/>
                  <a:gd name="T17" fmla="*/ 75 h 161"/>
                  <a:gd name="T18" fmla="*/ 0 w 150"/>
                  <a:gd name="T19" fmla="*/ 83 h 161"/>
                  <a:gd name="T20" fmla="*/ 3 w 150"/>
                  <a:gd name="T21" fmla="*/ 94 h 161"/>
                  <a:gd name="T22" fmla="*/ 8 w 150"/>
                  <a:gd name="T23" fmla="*/ 104 h 161"/>
                  <a:gd name="T24" fmla="*/ 22 w 150"/>
                  <a:gd name="T25" fmla="*/ 122 h 161"/>
                  <a:gd name="T26" fmla="*/ 33 w 150"/>
                  <a:gd name="T27" fmla="*/ 133 h 161"/>
                  <a:gd name="T28" fmla="*/ 49 w 150"/>
                  <a:gd name="T29" fmla="*/ 145 h 161"/>
                  <a:gd name="T30" fmla="*/ 84 w 150"/>
                  <a:gd name="T31" fmla="*/ 160 h 161"/>
                  <a:gd name="T32" fmla="*/ 67 w 150"/>
                  <a:gd name="T33" fmla="*/ 141 h 161"/>
                  <a:gd name="T34" fmla="*/ 52 w 150"/>
                  <a:gd name="T35" fmla="*/ 124 h 161"/>
                  <a:gd name="T36" fmla="*/ 44 w 150"/>
                  <a:gd name="T37" fmla="*/ 108 h 161"/>
                  <a:gd name="T38" fmla="*/ 47 w 150"/>
                  <a:gd name="T39" fmla="*/ 94 h 161"/>
                  <a:gd name="T40" fmla="*/ 49 w 150"/>
                  <a:gd name="T41" fmla="*/ 83 h 161"/>
                  <a:gd name="T42" fmla="*/ 44 w 150"/>
                  <a:gd name="T43" fmla="*/ 70 h 161"/>
                  <a:gd name="T44" fmla="*/ 41 w 150"/>
                  <a:gd name="T45" fmla="*/ 59 h 161"/>
                  <a:gd name="T46" fmla="*/ 55 w 150"/>
                  <a:gd name="T47" fmla="*/ 38 h 161"/>
                  <a:gd name="T48" fmla="*/ 58 w 150"/>
                  <a:gd name="T49" fmla="*/ 27 h 161"/>
                  <a:gd name="T50" fmla="*/ 70 w 150"/>
                  <a:gd name="T51" fmla="*/ 18 h 161"/>
                  <a:gd name="T52" fmla="*/ 94 w 150"/>
                  <a:gd name="T53" fmla="*/ 6 h 161"/>
                  <a:gd name="T54" fmla="*/ 106 w 150"/>
                  <a:gd name="T55" fmla="*/ 15 h 161"/>
                  <a:gd name="T56" fmla="*/ 149 w 150"/>
                  <a:gd name="T57" fmla="*/ 30 h 161"/>
                  <a:gd name="T58" fmla="*/ 145 w 150"/>
                  <a:gd name="T59" fmla="*/ 2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61">
                    <a:moveTo>
                      <a:pt x="145" y="25"/>
                    </a:moveTo>
                    <a:lnTo>
                      <a:pt x="114" y="0"/>
                    </a:lnTo>
                    <a:lnTo>
                      <a:pt x="94" y="0"/>
                    </a:lnTo>
                    <a:lnTo>
                      <a:pt x="77" y="2"/>
                    </a:lnTo>
                    <a:lnTo>
                      <a:pt x="64" y="9"/>
                    </a:lnTo>
                    <a:lnTo>
                      <a:pt x="30" y="29"/>
                    </a:lnTo>
                    <a:lnTo>
                      <a:pt x="19" y="38"/>
                    </a:lnTo>
                    <a:lnTo>
                      <a:pt x="11" y="47"/>
                    </a:lnTo>
                    <a:lnTo>
                      <a:pt x="3" y="75"/>
                    </a:lnTo>
                    <a:lnTo>
                      <a:pt x="0" y="83"/>
                    </a:lnTo>
                    <a:lnTo>
                      <a:pt x="3" y="94"/>
                    </a:lnTo>
                    <a:lnTo>
                      <a:pt x="8" y="104"/>
                    </a:lnTo>
                    <a:lnTo>
                      <a:pt x="22" y="122"/>
                    </a:lnTo>
                    <a:lnTo>
                      <a:pt x="33" y="133"/>
                    </a:lnTo>
                    <a:lnTo>
                      <a:pt x="49" y="145"/>
                    </a:lnTo>
                    <a:lnTo>
                      <a:pt x="84" y="160"/>
                    </a:lnTo>
                    <a:lnTo>
                      <a:pt x="67" y="141"/>
                    </a:lnTo>
                    <a:lnTo>
                      <a:pt x="52" y="124"/>
                    </a:lnTo>
                    <a:lnTo>
                      <a:pt x="44" y="108"/>
                    </a:lnTo>
                    <a:lnTo>
                      <a:pt x="47" y="94"/>
                    </a:lnTo>
                    <a:lnTo>
                      <a:pt x="49" y="83"/>
                    </a:lnTo>
                    <a:lnTo>
                      <a:pt x="44" y="70"/>
                    </a:lnTo>
                    <a:lnTo>
                      <a:pt x="41" y="59"/>
                    </a:lnTo>
                    <a:lnTo>
                      <a:pt x="55" y="38"/>
                    </a:lnTo>
                    <a:lnTo>
                      <a:pt x="58" y="27"/>
                    </a:lnTo>
                    <a:lnTo>
                      <a:pt x="70" y="18"/>
                    </a:lnTo>
                    <a:lnTo>
                      <a:pt x="94" y="6"/>
                    </a:lnTo>
                    <a:lnTo>
                      <a:pt x="106" y="15"/>
                    </a:lnTo>
                    <a:lnTo>
                      <a:pt x="149" y="30"/>
                    </a:lnTo>
                    <a:lnTo>
                      <a:pt x="145" y="25"/>
                    </a:lnTo>
                  </a:path>
                </a:pathLst>
              </a:custGeom>
              <a:solidFill>
                <a:srgbClr val="CEDA9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lstStyle/>
              <a:p>
                <a:pPr rtl="0"/>
                <a:endParaRPr lang="fr-FR" sz="1801" noProof="0" dirty="0"/>
              </a:p>
            </p:txBody>
          </p:sp>
        </p:grpSp>
      </p:grpSp>
    </p:spTree>
    <p:extLst>
      <p:ext uri="{BB962C8B-B14F-4D97-AF65-F5344CB8AC3E}">
        <p14:creationId xmlns:p14="http://schemas.microsoft.com/office/powerpoint/2010/main" val="189850521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Lst>
  <p:transition spd="slow">
    <p:wipe/>
  </p:transition>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7.emf"/><Relationship Id="rId4" Type="http://schemas.openxmlformats.org/officeDocument/2006/relationships/package" Target="../embeddings/Microsoft_Excel_Worksheet2.xlsx"/></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06C64565-44D4-4D94-A67D-64E9C23922D7}"/>
              </a:ext>
            </a:extLst>
          </p:cNvPr>
          <p:cNvSpPr>
            <a:spLocks noGrp="1"/>
          </p:cNvSpPr>
          <p:nvPr>
            <p:ph type="ctrTitle"/>
          </p:nvPr>
        </p:nvSpPr>
        <p:spPr>
          <a:xfrm>
            <a:off x="570466" y="781657"/>
            <a:ext cx="11462328" cy="1246495"/>
          </a:xfrm>
        </p:spPr>
        <p:txBody>
          <a:bodyPr rtlCol="0"/>
          <a:lstStyle/>
          <a:p>
            <a:pPr algn="ctr" rtl="0"/>
            <a:r>
              <a:rPr lang="fr-FR" sz="4000" b="1" dirty="0">
                <a:solidFill>
                  <a:schemeClr val="tx1"/>
                </a:solidFill>
                <a:effectLst>
                  <a:outerShdw blurRad="38100" dist="38100" dir="2700000" algn="tl">
                    <a:srgbClr val="000000">
                      <a:alpha val="43137"/>
                    </a:srgbClr>
                  </a:outerShdw>
                </a:effectLst>
              </a:rPr>
              <a:t>Comité Régional Nouvelle </a:t>
            </a:r>
            <a:r>
              <a:rPr lang="fr-FR" sz="4000" b="1" dirty="0">
                <a:solidFill>
                  <a:schemeClr val="tx1"/>
                </a:solidFill>
                <a:effectLst>
                  <a:outerShdw blurRad="38100" dist="38100" dir="2700000" algn="tl">
                    <a:srgbClr val="000000">
                      <a:alpha val="43137"/>
                    </a:srgbClr>
                  </a:outerShdw>
                </a:effectLst>
                <a:latin typeface="Century Gothic" panose="020B0502020202020204" pitchFamily="34" charset="0"/>
              </a:rPr>
              <a:t>Aquitaine</a:t>
            </a:r>
            <a:r>
              <a:rPr lang="fr-FR" sz="4000" b="1" dirty="0">
                <a:solidFill>
                  <a:schemeClr val="tx1"/>
                </a:solidFill>
                <a:effectLst>
                  <a:outerShdw blurRad="38100" dist="38100" dir="2700000" algn="tl">
                    <a:srgbClr val="000000">
                      <a:alpha val="43137"/>
                    </a:srgbClr>
                  </a:outerShdw>
                </a:effectLst>
              </a:rPr>
              <a:t> FFAEMC</a:t>
            </a:r>
            <a:br>
              <a:rPr lang="fr-FR" sz="4000" b="1" dirty="0">
                <a:solidFill>
                  <a:schemeClr val="tx1"/>
                </a:solidFill>
                <a:effectLst>
                  <a:outerShdw blurRad="38100" dist="38100" dir="2700000" algn="tl">
                    <a:srgbClr val="000000">
                      <a:alpha val="43137"/>
                    </a:srgbClr>
                  </a:outerShdw>
                </a:effectLst>
              </a:rPr>
            </a:br>
            <a:r>
              <a:rPr lang="fr-FR" sz="4000" b="1" dirty="0">
                <a:solidFill>
                  <a:schemeClr val="tx1"/>
                </a:solidFill>
                <a:effectLst>
                  <a:outerShdw blurRad="38100" dist="38100" dir="2700000" algn="tl">
                    <a:srgbClr val="000000">
                      <a:alpha val="43137"/>
                    </a:srgbClr>
                  </a:outerShdw>
                </a:effectLst>
              </a:rPr>
              <a:t>Assemblées Générales du 18 avril 2026</a:t>
            </a:r>
          </a:p>
        </p:txBody>
      </p:sp>
      <p:pic>
        <p:nvPicPr>
          <p:cNvPr id="4" name="Image 3">
            <a:extLst>
              <a:ext uri="{FF2B5EF4-FFF2-40B4-BE49-F238E27FC236}">
                <a16:creationId xmlns:a16="http://schemas.microsoft.com/office/drawing/2014/main" id="{FAFF9C7A-94AA-EF1D-23E2-566DA8ECC123}"/>
              </a:ext>
            </a:extLst>
          </p:cNvPr>
          <p:cNvPicPr>
            <a:picLocks noChangeAspect="1"/>
          </p:cNvPicPr>
          <p:nvPr/>
        </p:nvPicPr>
        <p:blipFill>
          <a:blip r:embed="rId3"/>
          <a:stretch>
            <a:fillRect/>
          </a:stretch>
        </p:blipFill>
        <p:spPr>
          <a:xfrm>
            <a:off x="6255158" y="5547137"/>
            <a:ext cx="1359374" cy="1185325"/>
          </a:xfrm>
          <a:prstGeom prst="rect">
            <a:avLst/>
          </a:prstGeom>
        </p:spPr>
      </p:pic>
      <p:sp>
        <p:nvSpPr>
          <p:cNvPr id="5" name="ZoneTexte 4">
            <a:extLst>
              <a:ext uri="{FF2B5EF4-FFF2-40B4-BE49-F238E27FC236}">
                <a16:creationId xmlns:a16="http://schemas.microsoft.com/office/drawing/2014/main" id="{0AF08F42-20C5-1AEB-503D-70B9DB100BB0}"/>
              </a:ext>
            </a:extLst>
          </p:cNvPr>
          <p:cNvSpPr txBox="1"/>
          <p:nvPr/>
        </p:nvSpPr>
        <p:spPr>
          <a:xfrm>
            <a:off x="5801408" y="2748909"/>
            <a:ext cx="5874327" cy="861774"/>
          </a:xfrm>
          <a:prstGeom prst="rect">
            <a:avLst/>
          </a:prstGeom>
          <a:noFill/>
          <a:ln>
            <a:noFill/>
          </a:ln>
        </p:spPr>
        <p:txBody>
          <a:bodyPr wrap="square" rtlCol="0" anchor="ctr" anchorCtr="1">
            <a:spAutoFit/>
          </a:bodyPr>
          <a:lstStyle/>
          <a:p>
            <a:pPr algn="ctr"/>
            <a:r>
              <a:rPr lang="fr-FR" sz="2500" b="1" dirty="0">
                <a:solidFill>
                  <a:schemeClr val="tx2"/>
                </a:solidFill>
                <a:effectLst>
                  <a:outerShdw blurRad="38100" dist="38100" dir="2700000" algn="tl">
                    <a:srgbClr val="000000">
                      <a:alpha val="43137"/>
                    </a:srgbClr>
                  </a:outerShdw>
                </a:effectLst>
                <a:latin typeface="Century Gothic" panose="020B0502020202020204" pitchFamily="34" charset="0"/>
              </a:rPr>
              <a:t>Village Vacances de La </a:t>
            </a:r>
            <a:r>
              <a:rPr lang="fr-FR" sz="2500" b="1" dirty="0" err="1">
                <a:solidFill>
                  <a:schemeClr val="tx2"/>
                </a:solidFill>
                <a:effectLst>
                  <a:outerShdw blurRad="38100" dist="38100" dir="2700000" algn="tl">
                    <a:srgbClr val="000000">
                      <a:alpha val="43137"/>
                    </a:srgbClr>
                  </a:outerShdw>
                </a:effectLst>
                <a:latin typeface="Century Gothic" panose="020B0502020202020204" pitchFamily="34" charset="0"/>
              </a:rPr>
              <a:t>Martière</a:t>
            </a:r>
            <a:endParaRPr lang="fr-FR" sz="2500" b="1" dirty="0">
              <a:solidFill>
                <a:schemeClr val="tx2"/>
              </a:solidFill>
              <a:effectLst>
                <a:outerShdw blurRad="38100" dist="38100" dir="2700000" algn="tl">
                  <a:srgbClr val="000000">
                    <a:alpha val="43137"/>
                  </a:srgbClr>
                </a:outerShdw>
              </a:effectLst>
              <a:latin typeface="Century Gothic" panose="020B0502020202020204" pitchFamily="34" charset="0"/>
            </a:endParaRPr>
          </a:p>
          <a:p>
            <a:pPr algn="ctr"/>
            <a:r>
              <a:rPr lang="fr-FR" sz="2500" b="1" dirty="0">
                <a:solidFill>
                  <a:schemeClr val="tx2"/>
                </a:solidFill>
                <a:effectLst>
                  <a:outerShdw blurRad="38100" dist="38100" dir="2700000" algn="tl">
                    <a:srgbClr val="000000">
                      <a:alpha val="43137"/>
                    </a:srgbClr>
                  </a:outerShdw>
                </a:effectLst>
                <a:latin typeface="Century Gothic" panose="020B0502020202020204" pitchFamily="34" charset="0"/>
              </a:rPr>
              <a:t>17310 SAINT PIERRE D’OLERON</a:t>
            </a:r>
          </a:p>
        </p:txBody>
      </p:sp>
      <p:pic>
        <p:nvPicPr>
          <p:cNvPr id="7" name="Image 6">
            <a:extLst>
              <a:ext uri="{FF2B5EF4-FFF2-40B4-BE49-F238E27FC236}">
                <a16:creationId xmlns:a16="http://schemas.microsoft.com/office/drawing/2014/main" id="{6E33358B-87DD-AC57-D460-0060134C5843}"/>
              </a:ext>
            </a:extLst>
          </p:cNvPr>
          <p:cNvPicPr>
            <a:picLocks noChangeAspect="1"/>
          </p:cNvPicPr>
          <p:nvPr/>
        </p:nvPicPr>
        <p:blipFill>
          <a:blip r:embed="rId4"/>
          <a:stretch>
            <a:fillRect/>
          </a:stretch>
        </p:blipFill>
        <p:spPr>
          <a:xfrm>
            <a:off x="1553389" y="5839463"/>
            <a:ext cx="2216727" cy="892999"/>
          </a:xfrm>
          <a:prstGeom prst="rect">
            <a:avLst/>
          </a:prstGeom>
        </p:spPr>
      </p:pic>
      <p:pic>
        <p:nvPicPr>
          <p:cNvPr id="10" name="Image 9">
            <a:extLst>
              <a:ext uri="{FF2B5EF4-FFF2-40B4-BE49-F238E27FC236}">
                <a16:creationId xmlns:a16="http://schemas.microsoft.com/office/drawing/2014/main" id="{78107ED8-3193-8FE2-18FD-6646893713F4}"/>
              </a:ext>
            </a:extLst>
          </p:cNvPr>
          <p:cNvPicPr>
            <a:picLocks noChangeAspect="1"/>
          </p:cNvPicPr>
          <p:nvPr/>
        </p:nvPicPr>
        <p:blipFill>
          <a:blip r:embed="rId5"/>
          <a:stretch>
            <a:fillRect/>
          </a:stretch>
        </p:blipFill>
        <p:spPr>
          <a:xfrm>
            <a:off x="232202" y="5662005"/>
            <a:ext cx="897882" cy="1185326"/>
          </a:xfrm>
          <a:prstGeom prst="rect">
            <a:avLst/>
          </a:prstGeom>
        </p:spPr>
      </p:pic>
      <p:pic>
        <p:nvPicPr>
          <p:cNvPr id="12" name="Image 11">
            <a:extLst>
              <a:ext uri="{FF2B5EF4-FFF2-40B4-BE49-F238E27FC236}">
                <a16:creationId xmlns:a16="http://schemas.microsoft.com/office/drawing/2014/main" id="{699400B9-D3F4-ABD6-1BC2-EC399C9CD1F5}"/>
              </a:ext>
            </a:extLst>
          </p:cNvPr>
          <p:cNvPicPr>
            <a:picLocks noChangeAspect="1"/>
          </p:cNvPicPr>
          <p:nvPr/>
        </p:nvPicPr>
        <p:blipFill>
          <a:blip r:embed="rId6"/>
          <a:stretch>
            <a:fillRect/>
          </a:stretch>
        </p:blipFill>
        <p:spPr>
          <a:xfrm>
            <a:off x="4294813" y="5547136"/>
            <a:ext cx="833249" cy="1185326"/>
          </a:xfrm>
          <a:prstGeom prst="rect">
            <a:avLst/>
          </a:prstGeom>
        </p:spPr>
      </p:pic>
      <p:pic>
        <p:nvPicPr>
          <p:cNvPr id="14" name="Image 13">
            <a:extLst>
              <a:ext uri="{FF2B5EF4-FFF2-40B4-BE49-F238E27FC236}">
                <a16:creationId xmlns:a16="http://schemas.microsoft.com/office/drawing/2014/main" id="{275A30D7-22B9-CA72-5F83-6F7FB0499796}"/>
              </a:ext>
            </a:extLst>
          </p:cNvPr>
          <p:cNvPicPr>
            <a:picLocks noChangeAspect="1"/>
          </p:cNvPicPr>
          <p:nvPr/>
        </p:nvPicPr>
        <p:blipFill>
          <a:blip r:embed="rId7"/>
          <a:stretch>
            <a:fillRect/>
          </a:stretch>
        </p:blipFill>
        <p:spPr>
          <a:xfrm>
            <a:off x="8218632" y="5725461"/>
            <a:ext cx="1943100" cy="828675"/>
          </a:xfrm>
          <a:prstGeom prst="rect">
            <a:avLst/>
          </a:prstGeom>
        </p:spPr>
      </p:pic>
      <p:pic>
        <p:nvPicPr>
          <p:cNvPr id="16" name="Image 15">
            <a:extLst>
              <a:ext uri="{FF2B5EF4-FFF2-40B4-BE49-F238E27FC236}">
                <a16:creationId xmlns:a16="http://schemas.microsoft.com/office/drawing/2014/main" id="{FCAD106A-DBE9-3E73-7F9C-62B30DC7D246}"/>
              </a:ext>
            </a:extLst>
          </p:cNvPr>
          <p:cNvPicPr>
            <a:picLocks noChangeAspect="1"/>
          </p:cNvPicPr>
          <p:nvPr/>
        </p:nvPicPr>
        <p:blipFill>
          <a:blip r:embed="rId8"/>
          <a:stretch>
            <a:fillRect/>
          </a:stretch>
        </p:blipFill>
        <p:spPr>
          <a:xfrm>
            <a:off x="1246909" y="2532529"/>
            <a:ext cx="4484799" cy="2427398"/>
          </a:xfrm>
          <a:prstGeom prst="rect">
            <a:avLst/>
          </a:prstGeom>
          <a:effectLst>
            <a:softEdge rad="139700"/>
          </a:effectLst>
        </p:spPr>
      </p:pic>
    </p:spTree>
    <p:extLst>
      <p:ext uri="{BB962C8B-B14F-4D97-AF65-F5344CB8AC3E}">
        <p14:creationId xmlns:p14="http://schemas.microsoft.com/office/powerpoint/2010/main" val="213578490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29F30-60A9-5E1E-71EA-3C4DD548E581}"/>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A285F2EC-1828-2BE6-F326-B0864C926409}"/>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55471D82-50D0-A746-5299-3E11F02A88C5}"/>
              </a:ext>
            </a:extLst>
          </p:cNvPr>
          <p:cNvPicPr>
            <a:picLocks noChangeAspect="1"/>
          </p:cNvPicPr>
          <p:nvPr/>
        </p:nvPicPr>
        <p:blipFill>
          <a:blip r:embed="rId3"/>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4C8DDFBC-08B6-BDB6-D4EE-7AEC6EA6A322}"/>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0EA97540-FABF-40D2-C100-614DCC45D32A}"/>
              </a:ext>
            </a:extLst>
          </p:cNvPr>
          <p:cNvSpPr txBox="1">
            <a:spLocks/>
          </p:cNvSpPr>
          <p:nvPr/>
        </p:nvSpPr>
        <p:spPr>
          <a:xfrm>
            <a:off x="3782668" y="638203"/>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a:t>
            </a:r>
          </a:p>
        </p:txBody>
      </p:sp>
      <p:sp>
        <p:nvSpPr>
          <p:cNvPr id="5" name="ZoneTexte 4">
            <a:extLst>
              <a:ext uri="{FF2B5EF4-FFF2-40B4-BE49-F238E27FC236}">
                <a16:creationId xmlns:a16="http://schemas.microsoft.com/office/drawing/2014/main" id="{9841829E-E89F-5719-B91F-5E34BC95D527}"/>
              </a:ext>
            </a:extLst>
          </p:cNvPr>
          <p:cNvSpPr txBox="1"/>
          <p:nvPr/>
        </p:nvSpPr>
        <p:spPr>
          <a:xfrm>
            <a:off x="6008708" y="1578254"/>
            <a:ext cx="4526004" cy="2308324"/>
          </a:xfrm>
          <a:prstGeom prst="rect">
            <a:avLst/>
          </a:prstGeom>
          <a:noFill/>
        </p:spPr>
        <p:txBody>
          <a:bodyPr wrap="square">
            <a:spAutoFit/>
          </a:bodyPr>
          <a:lstStyle/>
          <a:p>
            <a:pPr lvl="0">
              <a:spcBef>
                <a:spcPts val="15"/>
              </a:spcBef>
              <a:tabLst>
                <a:tab pos="821055" algn="l"/>
              </a:tabLst>
            </a:pPr>
            <a:r>
              <a:rPr lang="fr-FR" sz="1800" b="1" u="sng" dirty="0">
                <a:effectLst/>
                <a:latin typeface="Century Gothic" panose="020B0502020202020204" pitchFamily="34" charset="0"/>
                <a:ea typeface="Comic Sans MS" panose="030F0702030302020204" pitchFamily="66" charset="0"/>
                <a:cs typeface="Comic Sans MS" panose="030F0702030302020204" pitchFamily="66" charset="0"/>
              </a:rPr>
              <a:t>Battles Kungfu le dimanche après-midi : </a:t>
            </a:r>
            <a:endParaRPr lang="fr-FR" sz="1800" dirty="0">
              <a:effectLst/>
              <a:latin typeface="Century Gothic" panose="020B0502020202020204" pitchFamily="34" charset="0"/>
              <a:ea typeface="Comic Sans MS" panose="030F0702030302020204" pitchFamily="66" charset="0"/>
              <a:cs typeface="Comic Sans MS" panose="030F0702030302020204" pitchFamily="66" charset="0"/>
            </a:endParaRPr>
          </a:p>
          <a:p>
            <a:pPr algn="just">
              <a:buNone/>
              <a:tabLst>
                <a:tab pos="821055" algn="l"/>
              </a:tabLst>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40 participants ont participé à l’épreuve proposée : Battle de « </a:t>
            </a:r>
            <a:r>
              <a:rPr lang="fr-FR" sz="1800" dirty="0" err="1">
                <a:effectLst/>
                <a:latin typeface="Century Gothic" panose="020B0502020202020204" pitchFamily="34" charset="0"/>
                <a:ea typeface="Comic Sans MS" panose="030F0702030302020204" pitchFamily="66" charset="0"/>
                <a:cs typeface="Comic Sans MS" panose="030F0702030302020204" pitchFamily="66" charset="0"/>
              </a:rPr>
              <a:t>Zu</a:t>
            </a: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 He » pour trois</a:t>
            </a:r>
            <a:r>
              <a:rPr lang="fr-FR" sz="1800" b="1" dirty="0">
                <a:effectLst/>
                <a:latin typeface="Century Gothic" panose="020B0502020202020204" pitchFamily="34" charset="0"/>
                <a:ea typeface="Comic Sans MS" panose="030F0702030302020204" pitchFamily="66" charset="0"/>
                <a:cs typeface="Comic Sans MS" panose="030F0702030302020204" pitchFamily="66" charset="0"/>
              </a:rPr>
              <a:t> catégories</a:t>
            </a: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 mixtes :</a:t>
            </a:r>
          </a:p>
          <a:p>
            <a:pPr marL="342900" lvl="0" indent="-342900">
              <a:spcBef>
                <a:spcPts val="15"/>
              </a:spcBef>
              <a:buFont typeface="Wingdings" panose="05000000000000000000" pitchFamily="2" charset="2"/>
              <a:buChar char=""/>
              <a:tabLst>
                <a:tab pos="821055" algn="l"/>
              </a:tabLst>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Moins de 12 ans</a:t>
            </a:r>
          </a:p>
          <a:p>
            <a:pPr marL="342900" lvl="0" indent="-342900">
              <a:spcBef>
                <a:spcPts val="15"/>
              </a:spcBef>
              <a:buFont typeface="Wingdings" panose="05000000000000000000" pitchFamily="2" charset="2"/>
              <a:buChar char=""/>
              <a:tabLst>
                <a:tab pos="821055" algn="l"/>
              </a:tabLst>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12-15 ans</a:t>
            </a:r>
          </a:p>
          <a:p>
            <a:pPr marL="342900" lvl="0" indent="-342900">
              <a:spcBef>
                <a:spcPts val="15"/>
              </a:spcBef>
              <a:buFont typeface="Wingdings" panose="05000000000000000000" pitchFamily="2" charset="2"/>
              <a:buChar char=""/>
              <a:tabLst>
                <a:tab pos="821055" algn="l"/>
              </a:tabLst>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16 ans et plus.</a:t>
            </a:r>
          </a:p>
        </p:txBody>
      </p:sp>
      <p:pic>
        <p:nvPicPr>
          <p:cNvPr id="2" name="Image 1" descr="Aucune description de photo disponible.">
            <a:extLst>
              <a:ext uri="{FF2B5EF4-FFF2-40B4-BE49-F238E27FC236}">
                <a16:creationId xmlns:a16="http://schemas.microsoft.com/office/drawing/2014/main" id="{B66D7806-B5C3-D354-1515-3394D94EE5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2651" y="3886578"/>
            <a:ext cx="3126262" cy="2325743"/>
          </a:xfrm>
          <a:prstGeom prst="ellipse">
            <a:avLst/>
          </a:prstGeom>
          <a:ln>
            <a:noFill/>
          </a:ln>
          <a:effectLst>
            <a:softEdge rad="112500"/>
          </a:effectLst>
        </p:spPr>
      </p:pic>
      <p:pic>
        <p:nvPicPr>
          <p:cNvPr id="3" name="Picture 4" descr="Aucune description de photo disponible.">
            <a:extLst>
              <a:ext uri="{FF2B5EF4-FFF2-40B4-BE49-F238E27FC236}">
                <a16:creationId xmlns:a16="http://schemas.microsoft.com/office/drawing/2014/main" id="{C04AE5F7-F8BA-A879-B1E1-F9DD1AC962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4319" y="1120369"/>
            <a:ext cx="4479290" cy="29813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CB81127B-C761-6E7E-7C59-2C4492985887}"/>
              </a:ext>
            </a:extLst>
          </p:cNvPr>
          <p:cNvSpPr txBox="1"/>
          <p:nvPr/>
        </p:nvSpPr>
        <p:spPr>
          <a:xfrm>
            <a:off x="561298" y="4260303"/>
            <a:ext cx="6179126" cy="1477328"/>
          </a:xfrm>
          <a:prstGeom prst="rect">
            <a:avLst/>
          </a:prstGeom>
          <a:noFill/>
        </p:spPr>
        <p:txBody>
          <a:bodyPr wrap="square">
            <a:spAutoFit/>
          </a:bodyPr>
          <a:lstStyle/>
          <a:p>
            <a:pPr algn="just">
              <a:buNone/>
              <a:tabLst>
                <a:tab pos="821055" algn="l"/>
              </a:tabLst>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Des matchs de poule suivis de demi-finales ont été organisés, puis des finales pour les 3 premières places, avec remise de médailles et de coupes pour les meilleures prestations féminines et masculines.</a:t>
            </a:r>
          </a:p>
          <a:p>
            <a:pPr algn="just">
              <a:buNone/>
              <a:tabLst>
                <a:tab pos="821055" algn="l"/>
              </a:tabLst>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3 juges/arbitres étaient présents.</a:t>
            </a:r>
            <a:endParaRPr lang="fr-FR" dirty="0"/>
          </a:p>
        </p:txBody>
      </p:sp>
    </p:spTree>
    <p:extLst>
      <p:ext uri="{BB962C8B-B14F-4D97-AF65-F5344CB8AC3E}">
        <p14:creationId xmlns:p14="http://schemas.microsoft.com/office/powerpoint/2010/main" val="62449574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A01A8-1A1B-1007-71D1-91F2502F167E}"/>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CCEE08C1-FDAA-3079-4334-C5F3B5018C1D}"/>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215B9869-F20C-E2EA-81A2-02087CC306EB}"/>
              </a:ext>
            </a:extLst>
          </p:cNvPr>
          <p:cNvPicPr>
            <a:picLocks noChangeAspect="1"/>
          </p:cNvPicPr>
          <p:nvPr/>
        </p:nvPicPr>
        <p:blipFill>
          <a:blip r:embed="rId3"/>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93F5BB74-4939-8386-7E48-A52351672B24}"/>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28F72FAE-B04E-4F84-E96B-BB2CE6EDB5CF}"/>
              </a:ext>
            </a:extLst>
          </p:cNvPr>
          <p:cNvSpPr txBox="1">
            <a:spLocks/>
          </p:cNvSpPr>
          <p:nvPr/>
        </p:nvSpPr>
        <p:spPr>
          <a:xfrm>
            <a:off x="3782668" y="638203"/>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a:t>
            </a:r>
          </a:p>
        </p:txBody>
      </p:sp>
      <p:sp>
        <p:nvSpPr>
          <p:cNvPr id="3" name="ZoneTexte 2">
            <a:extLst>
              <a:ext uri="{FF2B5EF4-FFF2-40B4-BE49-F238E27FC236}">
                <a16:creationId xmlns:a16="http://schemas.microsoft.com/office/drawing/2014/main" id="{9BA5617B-DBC5-BF9F-4AE3-EC3B1F7A504D}"/>
              </a:ext>
            </a:extLst>
          </p:cNvPr>
          <p:cNvSpPr txBox="1"/>
          <p:nvPr/>
        </p:nvSpPr>
        <p:spPr>
          <a:xfrm>
            <a:off x="644370" y="4112448"/>
            <a:ext cx="4962346" cy="923330"/>
          </a:xfrm>
          <a:prstGeom prst="rect">
            <a:avLst/>
          </a:prstGeom>
          <a:noFill/>
        </p:spPr>
        <p:txBody>
          <a:bodyPr wrap="square">
            <a:spAutoFit/>
          </a:bodyPr>
          <a:lstStyle/>
          <a:p>
            <a:pPr marL="285750" indent="-285750" fontAlgn="base">
              <a:buFont typeface="Wingdings" panose="05000000000000000000" pitchFamily="2" charset="2"/>
              <a:buChar char="Ø"/>
            </a:pPr>
            <a:r>
              <a:rPr lang="fr-FR" b="1" dirty="0">
                <a:latin typeface="Century Gothic" panose="020B0502020202020204" pitchFamily="34" charset="0"/>
              </a:rPr>
              <a:t>DUAN : 21 inscrits, 14 reçus :</a:t>
            </a:r>
            <a:endParaRPr lang="fr-FR" dirty="0">
              <a:latin typeface="Century Gothic" panose="020B0502020202020204" pitchFamily="34" charset="0"/>
            </a:endParaRPr>
          </a:p>
          <a:p>
            <a:pPr fontAlgn="base"/>
            <a:r>
              <a:rPr lang="fr-FR" dirty="0" err="1">
                <a:latin typeface="Century Gothic" panose="020B0502020202020204" pitchFamily="34" charset="0"/>
              </a:rPr>
              <a:t>Taichi</a:t>
            </a:r>
            <a:r>
              <a:rPr lang="fr-FR" dirty="0">
                <a:latin typeface="Century Gothic" panose="020B0502020202020204" pitchFamily="34" charset="0"/>
              </a:rPr>
              <a:t> Chuan : 1</a:t>
            </a:r>
            <a:r>
              <a:rPr lang="fr-FR" baseline="30000" dirty="0">
                <a:latin typeface="Century Gothic" panose="020B0502020202020204" pitchFamily="34" charset="0"/>
              </a:rPr>
              <a:t>er</a:t>
            </a:r>
            <a:r>
              <a:rPr lang="fr-FR" dirty="0">
                <a:latin typeface="Century Gothic" panose="020B0502020202020204" pitchFamily="34" charset="0"/>
              </a:rPr>
              <a:t> DUAN : 2 ;  2</a:t>
            </a:r>
            <a:r>
              <a:rPr lang="fr-FR" baseline="30000" dirty="0">
                <a:latin typeface="Century Gothic" panose="020B0502020202020204" pitchFamily="34" charset="0"/>
              </a:rPr>
              <a:t>ème</a:t>
            </a:r>
            <a:r>
              <a:rPr lang="fr-FR" dirty="0">
                <a:latin typeface="Century Gothic" panose="020B0502020202020204" pitchFamily="34" charset="0"/>
              </a:rPr>
              <a:t> DUAN : 2</a:t>
            </a:r>
          </a:p>
          <a:p>
            <a:pPr fontAlgn="base"/>
            <a:r>
              <a:rPr lang="fr-FR" dirty="0" err="1">
                <a:latin typeface="Century Gothic" panose="020B0502020202020204" pitchFamily="34" charset="0"/>
              </a:rPr>
              <a:t>Qigong</a:t>
            </a:r>
            <a:r>
              <a:rPr lang="fr-FR" dirty="0">
                <a:latin typeface="Century Gothic" panose="020B0502020202020204" pitchFamily="34" charset="0"/>
              </a:rPr>
              <a:t> : 1</a:t>
            </a:r>
            <a:r>
              <a:rPr lang="fr-FR" baseline="30000" dirty="0">
                <a:latin typeface="Century Gothic" panose="020B0502020202020204" pitchFamily="34" charset="0"/>
              </a:rPr>
              <a:t>er</a:t>
            </a:r>
            <a:r>
              <a:rPr lang="fr-FR" dirty="0">
                <a:latin typeface="Century Gothic" panose="020B0502020202020204" pitchFamily="34" charset="0"/>
              </a:rPr>
              <a:t> DUAN : 13 ;  2</a:t>
            </a:r>
            <a:r>
              <a:rPr lang="fr-FR" baseline="30000" dirty="0">
                <a:latin typeface="Century Gothic" panose="020B0502020202020204" pitchFamily="34" charset="0"/>
              </a:rPr>
              <a:t>ème</a:t>
            </a:r>
            <a:r>
              <a:rPr lang="fr-FR" dirty="0">
                <a:latin typeface="Century Gothic" panose="020B0502020202020204" pitchFamily="34" charset="0"/>
              </a:rPr>
              <a:t> DUAN : 4</a:t>
            </a:r>
          </a:p>
        </p:txBody>
      </p:sp>
      <p:sp>
        <p:nvSpPr>
          <p:cNvPr id="10" name="ZoneTexte 9">
            <a:extLst>
              <a:ext uri="{FF2B5EF4-FFF2-40B4-BE49-F238E27FC236}">
                <a16:creationId xmlns:a16="http://schemas.microsoft.com/office/drawing/2014/main" id="{B62F8106-9971-49DE-1300-DC52DA06EAF5}"/>
              </a:ext>
            </a:extLst>
          </p:cNvPr>
          <p:cNvSpPr txBox="1"/>
          <p:nvPr/>
        </p:nvSpPr>
        <p:spPr>
          <a:xfrm>
            <a:off x="5966354" y="4112448"/>
            <a:ext cx="4348719" cy="646331"/>
          </a:xfrm>
          <a:prstGeom prst="rect">
            <a:avLst/>
          </a:prstGeom>
          <a:noFill/>
        </p:spPr>
        <p:txBody>
          <a:bodyPr wrap="square">
            <a:spAutoFit/>
          </a:bodyPr>
          <a:lstStyle/>
          <a:p>
            <a:pPr marL="285750" indent="-285750" fontAlgn="base">
              <a:buFont typeface="Wingdings" panose="05000000000000000000" pitchFamily="2" charset="2"/>
              <a:buChar char="Ø"/>
            </a:pPr>
            <a:r>
              <a:rPr lang="fr-FR" b="1" dirty="0">
                <a:latin typeface="Century Gothic" panose="020B0502020202020204" pitchFamily="34" charset="0"/>
              </a:rPr>
              <a:t>ATT1 : 6 inscrits, 3 reçus</a:t>
            </a:r>
            <a:endParaRPr lang="fr-FR" dirty="0">
              <a:latin typeface="Century Gothic" panose="020B0502020202020204" pitchFamily="34" charset="0"/>
            </a:endParaRPr>
          </a:p>
          <a:p>
            <a:pPr fontAlgn="base"/>
            <a:r>
              <a:rPr lang="fr-FR" dirty="0" err="1">
                <a:latin typeface="Century Gothic" panose="020B0502020202020204" pitchFamily="34" charset="0"/>
              </a:rPr>
              <a:t>Qigong</a:t>
            </a:r>
            <a:r>
              <a:rPr lang="fr-FR" dirty="0">
                <a:latin typeface="Century Gothic" panose="020B0502020202020204" pitchFamily="34" charset="0"/>
              </a:rPr>
              <a:t> : 6</a:t>
            </a:r>
          </a:p>
        </p:txBody>
      </p:sp>
      <p:sp>
        <p:nvSpPr>
          <p:cNvPr id="12" name="ZoneTexte 11">
            <a:extLst>
              <a:ext uri="{FF2B5EF4-FFF2-40B4-BE49-F238E27FC236}">
                <a16:creationId xmlns:a16="http://schemas.microsoft.com/office/drawing/2014/main" id="{F6CC07EA-5DB4-69DA-04D4-42D43F96161A}"/>
              </a:ext>
            </a:extLst>
          </p:cNvPr>
          <p:cNvSpPr txBox="1"/>
          <p:nvPr/>
        </p:nvSpPr>
        <p:spPr>
          <a:xfrm>
            <a:off x="6746387" y="1804124"/>
            <a:ext cx="3175655" cy="2462213"/>
          </a:xfrm>
          <a:prstGeom prst="rect">
            <a:avLst/>
          </a:prstGeom>
          <a:noFill/>
        </p:spPr>
        <p:txBody>
          <a:bodyPr wrap="square">
            <a:spAutoFit/>
          </a:bodyPr>
          <a:lstStyle/>
          <a:p>
            <a:r>
              <a:rPr lang="fr-FR" b="1" u="sng" dirty="0">
                <a:effectLst/>
                <a:latin typeface="Century Gothic" panose="020B0502020202020204" pitchFamily="34" charset="0"/>
                <a:ea typeface="Comic Sans MS" panose="030F0702030302020204" pitchFamily="66" charset="0"/>
                <a:cs typeface="Comic Sans MS" panose="030F0702030302020204" pitchFamily="66" charset="0"/>
              </a:rPr>
              <a:t>Samedi 22 et dimanche 23 mars 2025 : passage de Duan/Att1 </a:t>
            </a:r>
            <a:br>
              <a:rPr lang="fr-FR" b="1" u="sng" dirty="0">
                <a:effectLst/>
                <a:latin typeface="Century Gothic" panose="020B0502020202020204" pitchFamily="34" charset="0"/>
                <a:ea typeface="Comic Sans MS" panose="030F0702030302020204" pitchFamily="66" charset="0"/>
                <a:cs typeface="Comic Sans MS" panose="030F0702030302020204" pitchFamily="66" charset="0"/>
              </a:rPr>
            </a:br>
            <a:r>
              <a:rPr lang="fr-FR" i="1" dirty="0">
                <a:latin typeface="Century Gothic" panose="020B0502020202020204" pitchFamily="34" charset="0"/>
                <a:ea typeface="Comic Sans MS" panose="030F0702030302020204" pitchFamily="66" charset="0"/>
                <a:cs typeface="Comic Sans MS" panose="030F0702030302020204" pitchFamily="66" charset="0"/>
              </a:rPr>
              <a:t>(</a:t>
            </a:r>
            <a:r>
              <a:rPr lang="fr-FR" sz="1600" i="1" dirty="0">
                <a:latin typeface="Century Gothic" panose="020B0502020202020204" pitchFamily="34" charset="0"/>
                <a:ea typeface="Comic Sans MS" panose="030F0702030302020204" pitchFamily="66" charset="0"/>
                <a:cs typeface="Comic Sans MS" panose="030F0702030302020204" pitchFamily="66" charset="0"/>
              </a:rPr>
              <a:t>Samedi au CROS Nouvelle Aquitaine (salle 215) et dimanche  au CREPS de Talence, gymnase Lucas </a:t>
            </a:r>
            <a:r>
              <a:rPr lang="fr-FR" sz="1600" i="1" dirty="0" err="1">
                <a:latin typeface="Century Gothic" panose="020B0502020202020204" pitchFamily="34" charset="0"/>
                <a:ea typeface="Comic Sans MS" panose="030F0702030302020204" pitchFamily="66" charset="0"/>
                <a:cs typeface="Comic Sans MS" panose="030F0702030302020204" pitchFamily="66" charset="0"/>
              </a:rPr>
              <a:t>Mazur</a:t>
            </a:r>
            <a:r>
              <a:rPr lang="fr-FR" sz="1600" i="1" dirty="0">
                <a:latin typeface="Century Gothic" panose="020B0502020202020204" pitchFamily="34" charset="0"/>
                <a:ea typeface="Comic Sans MS" panose="030F0702030302020204" pitchFamily="66" charset="0"/>
                <a:cs typeface="Comic Sans MS" panose="030F0702030302020204" pitchFamily="66" charset="0"/>
              </a:rPr>
              <a:t>) </a:t>
            </a:r>
          </a:p>
          <a:p>
            <a:pPr>
              <a:buNone/>
            </a:pPr>
            <a:endParaRPr lang="fr-FR" b="1" u="sng" dirty="0">
              <a:effectLst/>
              <a:latin typeface="Century Gothic" panose="020B0502020202020204" pitchFamily="34" charset="0"/>
              <a:ea typeface="Comic Sans MS" panose="030F0702030302020204" pitchFamily="66" charset="0"/>
              <a:cs typeface="Comic Sans MS" panose="030F0702030302020204" pitchFamily="66" charset="0"/>
            </a:endParaRPr>
          </a:p>
        </p:txBody>
      </p:sp>
      <p:sp>
        <p:nvSpPr>
          <p:cNvPr id="14" name="ZoneTexte 13">
            <a:extLst>
              <a:ext uri="{FF2B5EF4-FFF2-40B4-BE49-F238E27FC236}">
                <a16:creationId xmlns:a16="http://schemas.microsoft.com/office/drawing/2014/main" id="{7FE525D7-373F-D060-7525-22A4D810DCA4}"/>
              </a:ext>
            </a:extLst>
          </p:cNvPr>
          <p:cNvSpPr txBox="1"/>
          <p:nvPr/>
        </p:nvSpPr>
        <p:spPr>
          <a:xfrm>
            <a:off x="1411705" y="5355566"/>
            <a:ext cx="8197515" cy="923330"/>
          </a:xfrm>
          <a:prstGeom prst="rect">
            <a:avLst/>
          </a:prstGeom>
          <a:noFill/>
        </p:spPr>
        <p:txBody>
          <a:bodyPr wrap="square">
            <a:spAutoFit/>
          </a:bodyPr>
          <a:lstStyle/>
          <a:p>
            <a:pPr fontAlgn="base"/>
            <a:r>
              <a:rPr lang="fr-FR" b="1" dirty="0">
                <a:latin typeface="Century Gothic" panose="020B0502020202020204" pitchFamily="34" charset="0"/>
              </a:rPr>
              <a:t>7 juges,  un superviseur et la présidente ont participé à ces journées.</a:t>
            </a:r>
          </a:p>
          <a:p>
            <a:pPr>
              <a:buNone/>
            </a:pPr>
            <a:r>
              <a:rPr lang="fr-FR" b="1" dirty="0">
                <a:effectLst/>
                <a:latin typeface="Century Gothic" panose="020B0502020202020204" pitchFamily="34" charset="0"/>
                <a:ea typeface="Comic Sans MS" panose="030F0702030302020204" pitchFamily="66" charset="0"/>
                <a:cs typeface="Comic Sans MS" panose="030F0702030302020204" pitchFamily="66" charset="0"/>
              </a:rPr>
              <a:t>Nous n’avons pas pu faire passer les Duan et ATT1 AMCX car il n’y avait que trois candidats. </a:t>
            </a:r>
          </a:p>
        </p:txBody>
      </p:sp>
      <p:pic>
        <p:nvPicPr>
          <p:cNvPr id="2" name="Picture 8" descr="Aucune description de photo disponible.">
            <a:extLst>
              <a:ext uri="{FF2B5EF4-FFF2-40B4-BE49-F238E27FC236}">
                <a16:creationId xmlns:a16="http://schemas.microsoft.com/office/drawing/2014/main" id="{D4646C14-C433-769B-0EEA-E50E8830FA7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98525" y="1438522"/>
            <a:ext cx="5197475" cy="26003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06277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BF5EB-B85B-3124-F782-E7446C0BFAD2}"/>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657FC13E-E1D8-CA5A-43E5-CAC791C1F93D}"/>
              </a:ext>
            </a:extLst>
          </p:cNvPr>
          <p:cNvPicPr>
            <a:picLocks noChangeAspect="1"/>
          </p:cNvPicPr>
          <p:nvPr/>
        </p:nvPicPr>
        <p:blipFill>
          <a:blip r:embed="rId3"/>
          <a:stretch>
            <a:fillRect/>
          </a:stretch>
        </p:blipFill>
        <p:spPr>
          <a:xfrm>
            <a:off x="526375" y="1213409"/>
            <a:ext cx="6087713" cy="3360137"/>
          </a:xfrm>
          <a:prstGeom prst="ellipse">
            <a:avLst/>
          </a:prstGeom>
          <a:ln>
            <a:noFill/>
          </a:ln>
          <a:effectLst>
            <a:softEdge rad="112500"/>
          </a:effectLst>
        </p:spPr>
      </p:pic>
      <p:sp>
        <p:nvSpPr>
          <p:cNvPr id="8" name="Titre 1">
            <a:extLst>
              <a:ext uri="{FF2B5EF4-FFF2-40B4-BE49-F238E27FC236}">
                <a16:creationId xmlns:a16="http://schemas.microsoft.com/office/drawing/2014/main" id="{C3E7C46E-572C-9F45-56AD-575DA0E8E0F8}"/>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738EEC49-2044-EDEC-10F1-72843DC5DF2E}"/>
              </a:ext>
            </a:extLst>
          </p:cNvPr>
          <p:cNvPicPr>
            <a:picLocks noChangeAspect="1"/>
          </p:cNvPicPr>
          <p:nvPr/>
        </p:nvPicPr>
        <p:blipFill>
          <a:blip r:embed="rId4"/>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BA927970-CD8C-B44B-004F-908C55032EBC}"/>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25A028EC-0149-7AF5-5BE4-EEDB947BAE04}"/>
              </a:ext>
            </a:extLst>
          </p:cNvPr>
          <p:cNvSpPr txBox="1">
            <a:spLocks/>
          </p:cNvSpPr>
          <p:nvPr/>
        </p:nvSpPr>
        <p:spPr>
          <a:xfrm>
            <a:off x="3570232" y="409075"/>
            <a:ext cx="5675368" cy="546918"/>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a:t>
            </a:r>
          </a:p>
        </p:txBody>
      </p:sp>
      <p:sp>
        <p:nvSpPr>
          <p:cNvPr id="5" name="ZoneTexte 4">
            <a:extLst>
              <a:ext uri="{FF2B5EF4-FFF2-40B4-BE49-F238E27FC236}">
                <a16:creationId xmlns:a16="http://schemas.microsoft.com/office/drawing/2014/main" id="{A059235F-F89E-A286-B396-513C86679CD4}"/>
              </a:ext>
            </a:extLst>
          </p:cNvPr>
          <p:cNvSpPr txBox="1"/>
          <p:nvPr/>
        </p:nvSpPr>
        <p:spPr>
          <a:xfrm>
            <a:off x="1896310" y="4891027"/>
            <a:ext cx="7349289" cy="1200329"/>
          </a:xfrm>
          <a:prstGeom prst="rect">
            <a:avLst/>
          </a:prstGeom>
          <a:noFill/>
        </p:spPr>
        <p:txBody>
          <a:bodyPr wrap="square">
            <a:spAutoFit/>
          </a:bodyPr>
          <a:lstStyle/>
          <a:p>
            <a:pPr>
              <a:buNone/>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13 enseignants ont animé bénévolement les 29 ateliers du samedi et dimanche matin : </a:t>
            </a:r>
            <a:r>
              <a:rPr lang="fr-FR" sz="1800" dirty="0" err="1">
                <a:effectLst/>
                <a:latin typeface="Century Gothic" panose="020B0502020202020204" pitchFamily="34" charset="0"/>
                <a:ea typeface="Comic Sans MS" panose="030F0702030302020204" pitchFamily="66" charset="0"/>
                <a:cs typeface="Comic Sans MS" panose="030F0702030302020204" pitchFamily="66" charset="0"/>
              </a:rPr>
              <a:t>Qigong</a:t>
            </a: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 </a:t>
            </a:r>
            <a:r>
              <a:rPr lang="fr-FR" sz="1800" dirty="0" err="1">
                <a:effectLst/>
                <a:latin typeface="Century Gothic" panose="020B0502020202020204" pitchFamily="34" charset="0"/>
                <a:ea typeface="Comic Sans MS" panose="030F0702030302020204" pitchFamily="66" charset="0"/>
                <a:cs typeface="Comic Sans MS" panose="030F0702030302020204" pitchFamily="66" charset="0"/>
              </a:rPr>
              <a:t>Taichi</a:t>
            </a: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 </a:t>
            </a:r>
            <a:r>
              <a:rPr lang="fr-FR" sz="1800" dirty="0" err="1">
                <a:effectLst/>
                <a:latin typeface="Century Gothic" panose="020B0502020202020204" pitchFamily="34" charset="0"/>
                <a:ea typeface="Comic Sans MS" panose="030F0702030302020204" pitchFamily="66" charset="0"/>
                <a:cs typeface="Comic Sans MS" panose="030F0702030302020204" pitchFamily="66" charset="0"/>
              </a:rPr>
              <a:t>Chuan,Taiji</a:t>
            </a: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 Bang, Bagua Zhang, Aïkido, Kungfu, Xing Yi Quan, Flamenco : découverte de l’énergétique, Double éventail ….</a:t>
            </a:r>
          </a:p>
        </p:txBody>
      </p:sp>
      <p:sp>
        <p:nvSpPr>
          <p:cNvPr id="13" name="ZoneTexte 12">
            <a:extLst>
              <a:ext uri="{FF2B5EF4-FFF2-40B4-BE49-F238E27FC236}">
                <a16:creationId xmlns:a16="http://schemas.microsoft.com/office/drawing/2014/main" id="{AF664ACB-65AA-1509-107B-5A6255890E8C}"/>
              </a:ext>
            </a:extLst>
          </p:cNvPr>
          <p:cNvSpPr txBox="1"/>
          <p:nvPr/>
        </p:nvSpPr>
        <p:spPr>
          <a:xfrm>
            <a:off x="7022572" y="2136338"/>
            <a:ext cx="4113549" cy="2585323"/>
          </a:xfrm>
          <a:prstGeom prst="rect">
            <a:avLst/>
          </a:prstGeom>
          <a:noFill/>
        </p:spPr>
        <p:txBody>
          <a:bodyPr wrap="square">
            <a:spAutoFit/>
          </a:bodyPr>
          <a:lstStyle/>
          <a:p>
            <a:pPr>
              <a:buNone/>
            </a:pPr>
            <a:r>
              <a:rPr lang="fr-FR" sz="1800" b="1" u="sng" dirty="0">
                <a:effectLst/>
                <a:latin typeface="Comic Sans MS" panose="030F0702030302020204" pitchFamily="66" charset="0"/>
                <a:ea typeface="Comic Sans MS" panose="030F0702030302020204" pitchFamily="66" charset="0"/>
                <a:cs typeface="Comic Sans MS" panose="030F0702030302020204" pitchFamily="66" charset="0"/>
              </a:rPr>
              <a:t>Du Vendredi 25 au dimanche 27 avril 2025- Le Printemps des Energies à La Base du Temple Sur Lot (47110) :</a:t>
            </a:r>
            <a:endParaRPr lang="fr-FR" sz="1800" dirty="0">
              <a:effectLst/>
              <a:latin typeface="Comic Sans MS" panose="030F0702030302020204" pitchFamily="66" charset="0"/>
              <a:ea typeface="Comic Sans MS" panose="030F0702030302020204" pitchFamily="66" charset="0"/>
              <a:cs typeface="Comic Sans MS" panose="030F0702030302020204" pitchFamily="66" charset="0"/>
            </a:endParaRPr>
          </a:p>
          <a:p>
            <a:pPr>
              <a:buNone/>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63 personnes étaient en pension complète + 16 personnes participaient uniquement aux ateliers, soit un total de 79 participants.</a:t>
            </a:r>
          </a:p>
        </p:txBody>
      </p:sp>
    </p:spTree>
    <p:extLst>
      <p:ext uri="{BB962C8B-B14F-4D97-AF65-F5344CB8AC3E}">
        <p14:creationId xmlns:p14="http://schemas.microsoft.com/office/powerpoint/2010/main" val="320961021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F71A2-3BF4-F759-5622-28462A4E00C9}"/>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CC56CEF4-5B87-CDE6-213C-E31E2D683BAC}"/>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A3AB73B0-19A0-9EBF-303E-2AB39CBEBEE2}"/>
              </a:ext>
            </a:extLst>
          </p:cNvPr>
          <p:cNvPicPr>
            <a:picLocks noChangeAspect="1"/>
          </p:cNvPicPr>
          <p:nvPr/>
        </p:nvPicPr>
        <p:blipFill>
          <a:blip r:embed="rId3"/>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965B0A06-9D7A-2D7D-DD46-D2EAB97438A5}"/>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E4FDACE7-064D-22F2-97A6-B84D3ED2C324}"/>
              </a:ext>
            </a:extLst>
          </p:cNvPr>
          <p:cNvSpPr txBox="1">
            <a:spLocks/>
          </p:cNvSpPr>
          <p:nvPr/>
        </p:nvSpPr>
        <p:spPr>
          <a:xfrm>
            <a:off x="3403979" y="895927"/>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a:t>
            </a:r>
          </a:p>
        </p:txBody>
      </p:sp>
      <p:sp>
        <p:nvSpPr>
          <p:cNvPr id="17" name="Titre 1">
            <a:extLst>
              <a:ext uri="{FF2B5EF4-FFF2-40B4-BE49-F238E27FC236}">
                <a16:creationId xmlns:a16="http://schemas.microsoft.com/office/drawing/2014/main" id="{53C6CD6B-93B1-8303-A28D-B99E7BAB456B}"/>
              </a:ext>
            </a:extLst>
          </p:cNvPr>
          <p:cNvSpPr txBox="1">
            <a:spLocks/>
          </p:cNvSpPr>
          <p:nvPr/>
        </p:nvSpPr>
        <p:spPr>
          <a:xfrm>
            <a:off x="357983" y="3114383"/>
            <a:ext cx="11704708" cy="1200328"/>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chemeClr val="accent6"/>
                </a:solidFill>
                <a:effectLst>
                  <a:outerShdw blurRad="50800" dist="38100" algn="l" rotWithShape="0">
                    <a:prstClr val="black">
                      <a:alpha val="40000"/>
                    </a:prstClr>
                  </a:outerShdw>
                </a:effectLst>
              </a:rPr>
              <a:t>Samedi 26 avril à 18h  </a:t>
            </a:r>
          </a:p>
          <a:p>
            <a:pPr algn="ctr"/>
            <a:r>
              <a:rPr lang="fr-FR" sz="4000" b="1" dirty="0">
                <a:ln w="9525">
                  <a:solidFill>
                    <a:schemeClr val="bg1"/>
                  </a:solidFill>
                  <a:prstDash val="solid"/>
                </a:ln>
                <a:solidFill>
                  <a:schemeClr val="accent6"/>
                </a:solidFill>
                <a:effectLst>
                  <a:outerShdw blurRad="50800" dist="38100" algn="l" rotWithShape="0">
                    <a:prstClr val="black">
                      <a:alpha val="40000"/>
                    </a:prstClr>
                  </a:outerShdw>
                </a:effectLst>
              </a:rPr>
              <a:t>Assemblée Générale Ordinaire du CR NA FFAEMC</a:t>
            </a:r>
          </a:p>
        </p:txBody>
      </p:sp>
    </p:spTree>
    <p:extLst>
      <p:ext uri="{BB962C8B-B14F-4D97-AF65-F5344CB8AC3E}">
        <p14:creationId xmlns:p14="http://schemas.microsoft.com/office/powerpoint/2010/main" val="314588647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4272F-D5AB-4350-3FAF-1A6B53847CC4}"/>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CD39A121-7EA7-BD10-D193-F718C654AA02}"/>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D80F999D-7726-834C-1BE4-39783BE21194}"/>
              </a:ext>
            </a:extLst>
          </p:cNvPr>
          <p:cNvPicPr>
            <a:picLocks noChangeAspect="1"/>
          </p:cNvPicPr>
          <p:nvPr/>
        </p:nvPicPr>
        <p:blipFill>
          <a:blip r:embed="rId3"/>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A3B8CFFD-5F0B-7A0E-86FC-A0818EA0739C}"/>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6863A50B-8EB6-B81C-2101-A880C5E0BE87}"/>
              </a:ext>
            </a:extLst>
          </p:cNvPr>
          <p:cNvSpPr txBox="1">
            <a:spLocks/>
          </p:cNvSpPr>
          <p:nvPr/>
        </p:nvSpPr>
        <p:spPr>
          <a:xfrm>
            <a:off x="3782668" y="638203"/>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a:t>
            </a:r>
          </a:p>
        </p:txBody>
      </p:sp>
      <p:sp>
        <p:nvSpPr>
          <p:cNvPr id="3" name="ZoneTexte 2">
            <a:extLst>
              <a:ext uri="{FF2B5EF4-FFF2-40B4-BE49-F238E27FC236}">
                <a16:creationId xmlns:a16="http://schemas.microsoft.com/office/drawing/2014/main" id="{135D3C82-0A49-1FC5-37C7-03610B5BFCF0}"/>
              </a:ext>
            </a:extLst>
          </p:cNvPr>
          <p:cNvSpPr txBox="1"/>
          <p:nvPr/>
        </p:nvSpPr>
        <p:spPr>
          <a:xfrm>
            <a:off x="1130084" y="4188472"/>
            <a:ext cx="9666401" cy="2031325"/>
          </a:xfrm>
          <a:prstGeom prst="rect">
            <a:avLst/>
          </a:prstGeom>
          <a:noFill/>
        </p:spPr>
        <p:txBody>
          <a:bodyPr wrap="square">
            <a:spAutoFit/>
          </a:bodyPr>
          <a:lstStyle/>
          <a:p>
            <a:pPr marL="512445" indent="-317500">
              <a:buNone/>
              <a:tabLst>
                <a:tab pos="270510" algn="l"/>
              </a:tabLst>
            </a:pPr>
            <a:r>
              <a:rPr lang="fr-FR" sz="1800" b="1" u="sng" strike="noStrike" kern="0" spc="-15"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rPr>
              <a:t>Certification le 6 décembre </a:t>
            </a:r>
            <a:r>
              <a:rPr lang="fr-FR" sz="1800" b="0" u="none" strike="noStrike" kern="0" spc="-15"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rPr>
              <a:t>: </a:t>
            </a:r>
            <a:endParaRPr lang="fr-FR" sz="2000" b="1" u="sng" kern="0"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endParaRPr>
          </a:p>
          <a:p>
            <a:pPr lvl="0" algn="just">
              <a:tabLst>
                <a:tab pos="228600" algn="l"/>
                <a:tab pos="270510" algn="l"/>
              </a:tabLst>
            </a:pPr>
            <a:r>
              <a:rPr lang="fr-FR" sz="1800" b="0" u="none" strike="noStrike" kern="0" spc="-15"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rPr>
              <a:t>1 CAM AMCI, 5 CMB AMCI, 7 AEC (dont 3 recalés en 2024 qui n’ont repassé que l’épreuve pédagogique)</a:t>
            </a:r>
            <a:endParaRPr lang="fr-FR" sz="2000" b="1" u="sng" kern="0"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endParaRPr>
          </a:p>
          <a:p>
            <a:pPr marL="57150" indent="-317500" algn="just">
              <a:buNone/>
              <a:tabLst>
                <a:tab pos="270510" algn="l"/>
              </a:tabLst>
            </a:pPr>
            <a:r>
              <a:rPr lang="fr-FR" sz="1800" b="0" u="none" strike="noStrike" kern="0" spc="-15"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rPr>
              <a:t>Le matin, épreuves écrites (QCM) pour CMB au CROS de Talence et parallèlement, de 10h à 12h, réunion d’harmonisation juges/enseignants.</a:t>
            </a:r>
            <a:endParaRPr lang="fr-FR" sz="2000" b="1" u="sng" kern="0"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endParaRPr>
          </a:p>
          <a:p>
            <a:pPr marL="57150" indent="-317500" algn="just">
              <a:buNone/>
              <a:tabLst>
                <a:tab pos="270510" algn="l"/>
              </a:tabLst>
            </a:pPr>
            <a:r>
              <a:rPr lang="fr-FR" sz="1800" b="0" u="none" strike="noStrike" kern="0" spc="-15"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rPr>
              <a:t>Après-midi, pour CAM et CMB, au CREPS de Talence, épreuve pédagogique devant un jury : 6 juges + la responsable de formation présents.</a:t>
            </a:r>
            <a:endParaRPr lang="fr-FR" sz="2000" b="1" u="sng" kern="0"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endParaRPr>
          </a:p>
        </p:txBody>
      </p:sp>
      <p:pic>
        <p:nvPicPr>
          <p:cNvPr id="5" name="Picture 2">
            <a:extLst>
              <a:ext uri="{FF2B5EF4-FFF2-40B4-BE49-F238E27FC236}">
                <a16:creationId xmlns:a16="http://schemas.microsoft.com/office/drawing/2014/main" id="{9BE2F069-2C6A-C625-8A9D-297AA880D3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797" y="1455187"/>
            <a:ext cx="5944870" cy="26771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5CC01C6A-4FAE-E6FB-2775-84B535BB5536}"/>
              </a:ext>
            </a:extLst>
          </p:cNvPr>
          <p:cNvSpPr txBox="1"/>
          <p:nvPr/>
        </p:nvSpPr>
        <p:spPr>
          <a:xfrm>
            <a:off x="6542667" y="1633749"/>
            <a:ext cx="4882715" cy="1477328"/>
          </a:xfrm>
          <a:prstGeom prst="rect">
            <a:avLst/>
          </a:prstGeom>
          <a:noFill/>
        </p:spPr>
        <p:txBody>
          <a:bodyPr wrap="square">
            <a:spAutoFit/>
          </a:bodyPr>
          <a:lstStyle/>
          <a:p>
            <a:r>
              <a:rPr lang="fr-FR" sz="1800" b="1" u="sng" spc="-15" dirty="0">
                <a:effectLst/>
                <a:latin typeface="Century Gothic" panose="020B0502020202020204" pitchFamily="34" charset="0"/>
                <a:ea typeface="Comic Sans MS" panose="030F0702030302020204" pitchFamily="66" charset="0"/>
                <a:cs typeface="Comic Sans MS" panose="030F0702030302020204" pitchFamily="66" charset="0"/>
              </a:rPr>
              <a:t>Du 13 septembre au 6 décembre 2025 : </a:t>
            </a:r>
          </a:p>
          <a:p>
            <a:r>
              <a:rPr lang="fr-FR" sz="1800" spc="-15" dirty="0">
                <a:effectLst/>
                <a:latin typeface="Century Gothic" panose="020B0502020202020204" pitchFamily="34" charset="0"/>
                <a:ea typeface="Comic Sans MS" panose="030F0702030302020204" pitchFamily="66" charset="0"/>
                <a:cs typeface="Comic Sans MS" panose="030F0702030302020204" pitchFamily="66" charset="0"/>
              </a:rPr>
              <a:t>formation CAM/CMB au CROS de Talence : </a:t>
            </a:r>
            <a:br>
              <a:rPr lang="fr-FR" sz="1800" spc="-15" dirty="0">
                <a:effectLst/>
                <a:latin typeface="Century Gothic" panose="020B0502020202020204" pitchFamily="34" charset="0"/>
                <a:ea typeface="Comic Sans MS" panose="030F0702030302020204" pitchFamily="66" charset="0"/>
                <a:cs typeface="Comic Sans MS" panose="030F0702030302020204" pitchFamily="66" charset="0"/>
              </a:rPr>
            </a:br>
            <a:r>
              <a:rPr lang="fr-FR" sz="1800" spc="-15" dirty="0">
                <a:effectLst/>
                <a:latin typeface="Century Gothic" panose="020B0502020202020204" pitchFamily="34" charset="0"/>
                <a:ea typeface="Comic Sans MS" panose="030F0702030302020204" pitchFamily="66" charset="0"/>
                <a:cs typeface="Comic Sans MS" panose="030F0702030302020204" pitchFamily="66" charset="0"/>
              </a:rPr>
              <a:t>Début de la formation le samedi 13 septembre 2025 – 5 </a:t>
            </a:r>
            <a:r>
              <a:rPr lang="fr-FR" sz="1800" spc="-15" dirty="0" err="1">
                <a:effectLst/>
                <a:latin typeface="Century Gothic" panose="020B0502020202020204" pitchFamily="34" charset="0"/>
                <a:ea typeface="Comic Sans MS" panose="030F0702030302020204" pitchFamily="66" charset="0"/>
                <a:cs typeface="Comic Sans MS" panose="030F0702030302020204" pitchFamily="66" charset="0"/>
              </a:rPr>
              <a:t>week</a:t>
            </a:r>
            <a:r>
              <a:rPr lang="fr-FR" sz="1800" spc="-15" dirty="0">
                <a:effectLst/>
                <a:latin typeface="Century Gothic" panose="020B0502020202020204" pitchFamily="34" charset="0"/>
                <a:ea typeface="Comic Sans MS" panose="030F0702030302020204" pitchFamily="66" charset="0"/>
                <a:cs typeface="Comic Sans MS" panose="030F0702030302020204" pitchFamily="66" charset="0"/>
              </a:rPr>
              <a:t> ends </a:t>
            </a:r>
            <a:endParaRPr lang="fr-FR" dirty="0">
              <a:latin typeface="Century Gothic" panose="020B0502020202020204" pitchFamily="34" charset="0"/>
            </a:endParaRPr>
          </a:p>
        </p:txBody>
      </p:sp>
    </p:spTree>
    <p:extLst>
      <p:ext uri="{BB962C8B-B14F-4D97-AF65-F5344CB8AC3E}">
        <p14:creationId xmlns:p14="http://schemas.microsoft.com/office/powerpoint/2010/main" val="33306154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7644C-F9DB-514B-171A-9BA446487F21}"/>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28A002F5-A973-16BD-31C1-1FB1F0197A0E}"/>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67287565-7B25-208B-855C-D926AEC77172}"/>
              </a:ext>
            </a:extLst>
          </p:cNvPr>
          <p:cNvPicPr>
            <a:picLocks noChangeAspect="1"/>
          </p:cNvPicPr>
          <p:nvPr/>
        </p:nvPicPr>
        <p:blipFill>
          <a:blip r:embed="rId3"/>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F61C52AF-533B-E892-A44E-830EB5C987F9}"/>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E3B41056-7933-F584-DB5C-ADD29DBD4FDA}"/>
              </a:ext>
            </a:extLst>
          </p:cNvPr>
          <p:cNvSpPr txBox="1">
            <a:spLocks/>
          </p:cNvSpPr>
          <p:nvPr/>
        </p:nvSpPr>
        <p:spPr>
          <a:xfrm>
            <a:off x="3782668" y="638203"/>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a:t>
            </a:r>
          </a:p>
        </p:txBody>
      </p:sp>
      <p:sp>
        <p:nvSpPr>
          <p:cNvPr id="11" name="ZoneTexte 10">
            <a:extLst>
              <a:ext uri="{FF2B5EF4-FFF2-40B4-BE49-F238E27FC236}">
                <a16:creationId xmlns:a16="http://schemas.microsoft.com/office/drawing/2014/main" id="{C30753B2-2A2A-ADD7-DE83-3790C4534CD6}"/>
              </a:ext>
            </a:extLst>
          </p:cNvPr>
          <p:cNvSpPr txBox="1"/>
          <p:nvPr/>
        </p:nvSpPr>
        <p:spPr>
          <a:xfrm>
            <a:off x="3737963" y="1994622"/>
            <a:ext cx="6179126" cy="3862596"/>
          </a:xfrm>
          <a:prstGeom prst="rect">
            <a:avLst/>
          </a:prstGeom>
          <a:noFill/>
        </p:spPr>
        <p:txBody>
          <a:bodyPr wrap="square">
            <a:spAutoFit/>
          </a:bodyPr>
          <a:lstStyle/>
          <a:p>
            <a:pPr>
              <a:buNone/>
            </a:pPr>
            <a:r>
              <a:rPr lang="fr-FR" sz="1800" b="1" u="sng" dirty="0">
                <a:effectLst/>
                <a:latin typeface="Century Gothic" panose="020B0502020202020204" pitchFamily="34" charset="0"/>
                <a:ea typeface="Comic Sans MS" panose="030F0702030302020204" pitchFamily="66" charset="0"/>
                <a:cs typeface="Comic Sans MS" panose="030F0702030302020204" pitchFamily="66" charset="0"/>
              </a:rPr>
              <a:t>17 septembre 2025 : Journée inclusive </a:t>
            </a:r>
            <a:r>
              <a:rPr lang="fr-FR" sz="1800" b="1" u="sng" dirty="0" err="1">
                <a:effectLst/>
                <a:latin typeface="Century Gothic" panose="020B0502020202020204" pitchFamily="34" charset="0"/>
                <a:ea typeface="Comic Sans MS" panose="030F0702030302020204" pitchFamily="66" charset="0"/>
                <a:cs typeface="Comic Sans MS" panose="030F0702030302020204" pitchFamily="66" charset="0"/>
              </a:rPr>
              <a:t>Handivalide</a:t>
            </a:r>
            <a:r>
              <a:rPr lang="fr-FR" sz="1800" b="1" u="sng" dirty="0">
                <a:effectLst/>
                <a:latin typeface="Century Gothic" panose="020B0502020202020204" pitchFamily="34" charset="0"/>
                <a:ea typeface="Comic Sans MS" panose="030F0702030302020204" pitchFamily="66" charset="0"/>
                <a:cs typeface="Comic Sans MS" panose="030F0702030302020204" pitchFamily="66" charset="0"/>
              </a:rPr>
              <a:t> à Tulle organisée par l’association « De la source au nuage » en collaboration avec le Comité Régional</a:t>
            </a:r>
            <a:r>
              <a:rPr lang="fr-FR" sz="1100" dirty="0">
                <a:latin typeface="Comic Sans MS" panose="030F0702030302020204" pitchFamily="66" charset="0"/>
                <a:ea typeface="Comic Sans MS" panose="030F0702030302020204" pitchFamily="66" charset="0"/>
                <a:cs typeface="Comic Sans MS" panose="030F0702030302020204" pitchFamily="66" charset="0"/>
              </a:rPr>
              <a:t> :</a:t>
            </a:r>
          </a:p>
          <a:p>
            <a:pPr>
              <a:buNone/>
            </a:pPr>
            <a:br>
              <a:rPr lang="fr-FR" sz="1100" dirty="0">
                <a:latin typeface="Comic Sans MS" panose="030F0702030302020204" pitchFamily="66" charset="0"/>
                <a:ea typeface="Comic Sans MS" panose="030F0702030302020204" pitchFamily="66" charset="0"/>
                <a:cs typeface="Comic Sans MS" panose="030F0702030302020204" pitchFamily="66" charset="0"/>
              </a:rPr>
            </a:br>
            <a:r>
              <a:rPr lang="fr-FR" sz="1800" b="0" u="none" strike="noStrike" kern="0" spc="-15"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rPr>
              <a:t>18 ateliers ont été proposés au public et répartis durant la journée. Une cinquantaine de personnes, dont 11 personnes en situation de handicap ont ainsi participé à ces différents moments de découverte et de partage.</a:t>
            </a:r>
            <a:br>
              <a:rPr lang="fr-FR" sz="1800" b="0" u="none" strike="noStrike" kern="0" spc="-15"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rPr>
            </a:br>
            <a:r>
              <a:rPr lang="fr-FR" sz="1800" b="0" u="none" strike="noStrike" kern="0" spc="-15"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rPr>
              <a:t>Le déjeuner en commun a regroupé quarante personnes et a ainsi permis de poursuivre l’inclusion et les échanges effectués au cours des </a:t>
            </a:r>
            <a:r>
              <a:rPr lang="fr-FR" sz="1800" b="0" u="none" strike="noStrike" kern="0" spc="-15" dirty="0" err="1">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rPr>
              <a:t>ateliers.Les</a:t>
            </a:r>
            <a:r>
              <a:rPr lang="fr-FR" sz="1800" b="0" u="none" strike="noStrike" kern="0" spc="-15"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rPr>
              <a:t> enseignants et les participants ont fait part du plaisir qu’ils ont eu à participer à cette journée.</a:t>
            </a:r>
            <a:endParaRPr lang="fr-FR" sz="1200" b="1" u="sng" kern="0" dirty="0">
              <a:effectLst/>
              <a:uFill>
                <a:solidFill>
                  <a:srgbClr val="000000"/>
                </a:solidFill>
              </a:uFill>
              <a:latin typeface="Comic Sans MS" panose="030F0702030302020204" pitchFamily="66" charset="0"/>
              <a:ea typeface="Comic Sans MS" panose="030F0702030302020204" pitchFamily="66" charset="0"/>
              <a:cs typeface="Comic Sans MS" panose="030F0702030302020204" pitchFamily="66" charset="0"/>
            </a:endParaRPr>
          </a:p>
        </p:txBody>
      </p:sp>
      <p:pic>
        <p:nvPicPr>
          <p:cNvPr id="12" name="Image 11">
            <a:extLst>
              <a:ext uri="{FF2B5EF4-FFF2-40B4-BE49-F238E27FC236}">
                <a16:creationId xmlns:a16="http://schemas.microsoft.com/office/drawing/2014/main" id="{A5F44F36-8495-7623-C6AA-58008F75B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33" y="414367"/>
            <a:ext cx="2715128" cy="5894070"/>
          </a:xfrm>
          <a:prstGeom prst="ellipse">
            <a:avLst/>
          </a:prstGeom>
          <a:ln>
            <a:noFill/>
          </a:ln>
          <a:effectLst>
            <a:softEdge rad="112500"/>
          </a:effectLst>
        </p:spPr>
      </p:pic>
      <p:pic>
        <p:nvPicPr>
          <p:cNvPr id="13" name="Image 12">
            <a:extLst>
              <a:ext uri="{FF2B5EF4-FFF2-40B4-BE49-F238E27FC236}">
                <a16:creationId xmlns:a16="http://schemas.microsoft.com/office/drawing/2014/main" id="{1EBEF5E4-8CCD-7E99-DC47-316E1AF95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089" y="414367"/>
            <a:ext cx="1876124" cy="2908732"/>
          </a:xfrm>
          <a:prstGeom prst="ellipse">
            <a:avLst/>
          </a:prstGeom>
          <a:ln>
            <a:noFill/>
          </a:ln>
          <a:effectLst>
            <a:softEdge rad="112500"/>
          </a:effectLst>
        </p:spPr>
      </p:pic>
    </p:spTree>
    <p:extLst>
      <p:ext uri="{BB962C8B-B14F-4D97-AF65-F5344CB8AC3E}">
        <p14:creationId xmlns:p14="http://schemas.microsoft.com/office/powerpoint/2010/main" val="43127381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27FE1-45C9-3016-3C0E-7CA9C2FC3107}"/>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37832483-5B30-1319-7C2C-B45F18F24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70" y="1473981"/>
            <a:ext cx="2731366" cy="3641822"/>
          </a:xfrm>
          <a:prstGeom prst="ellipse">
            <a:avLst/>
          </a:prstGeom>
          <a:ln>
            <a:noFill/>
          </a:ln>
          <a:effectLst>
            <a:softEdge rad="112500"/>
          </a:effectLst>
        </p:spPr>
      </p:pic>
      <p:sp>
        <p:nvSpPr>
          <p:cNvPr id="8" name="Titre 1">
            <a:extLst>
              <a:ext uri="{FF2B5EF4-FFF2-40B4-BE49-F238E27FC236}">
                <a16:creationId xmlns:a16="http://schemas.microsoft.com/office/drawing/2014/main" id="{CEBF0DA0-4797-024C-4038-4FDB2C6CFC47}"/>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64148A5D-5CAF-0FDC-24D6-E9D6228FB5D2}"/>
              </a:ext>
            </a:extLst>
          </p:cNvPr>
          <p:cNvPicPr>
            <a:picLocks noChangeAspect="1"/>
          </p:cNvPicPr>
          <p:nvPr/>
        </p:nvPicPr>
        <p:blipFill>
          <a:blip r:embed="rId4"/>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8F4BD474-56C0-6CDF-8D53-0790ADF58C51}"/>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4E0B693E-EC9E-C403-E7A4-C1A5FF280A13}"/>
              </a:ext>
            </a:extLst>
          </p:cNvPr>
          <p:cNvSpPr txBox="1">
            <a:spLocks/>
          </p:cNvSpPr>
          <p:nvPr/>
        </p:nvSpPr>
        <p:spPr>
          <a:xfrm>
            <a:off x="3782668" y="638203"/>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a:t>
            </a:r>
          </a:p>
        </p:txBody>
      </p:sp>
      <p:sp>
        <p:nvSpPr>
          <p:cNvPr id="6" name="ZoneTexte 5">
            <a:extLst>
              <a:ext uri="{FF2B5EF4-FFF2-40B4-BE49-F238E27FC236}">
                <a16:creationId xmlns:a16="http://schemas.microsoft.com/office/drawing/2014/main" id="{48B48937-9204-D4EB-1A39-FE6580C6F001}"/>
              </a:ext>
            </a:extLst>
          </p:cNvPr>
          <p:cNvSpPr txBox="1"/>
          <p:nvPr/>
        </p:nvSpPr>
        <p:spPr>
          <a:xfrm>
            <a:off x="2947974" y="1593932"/>
            <a:ext cx="5226208" cy="2585323"/>
          </a:xfrm>
          <a:prstGeom prst="rect">
            <a:avLst/>
          </a:prstGeom>
          <a:noFill/>
        </p:spPr>
        <p:txBody>
          <a:bodyPr wrap="square">
            <a:spAutoFit/>
          </a:bodyPr>
          <a:lstStyle/>
          <a:p>
            <a:r>
              <a:rPr lang="fr-FR" b="1" u="sng" dirty="0">
                <a:latin typeface="Century Gothic" panose="020B0502020202020204" pitchFamily="34" charset="0"/>
              </a:rPr>
              <a:t>16 octobre 2025 : Colloque sport santé bien être organisé par le CROS :</a:t>
            </a:r>
          </a:p>
          <a:p>
            <a:r>
              <a:rPr lang="fr-FR" dirty="0">
                <a:latin typeface="Century Gothic" panose="020B0502020202020204" pitchFamily="34" charset="0"/>
              </a:rPr>
              <a:t>Thème de cette année : « Le sport en milieu professionnel : une révolution pour la qualité de vie au travail et la responsabilité sociétale des organisations ».</a:t>
            </a:r>
          </a:p>
          <a:p>
            <a:r>
              <a:rPr lang="fr-FR" dirty="0">
                <a:latin typeface="Century Gothic" panose="020B0502020202020204" pitchFamily="34" charset="0"/>
              </a:rPr>
              <a:t>Participation de la présidente et animation d’ateliers de </a:t>
            </a:r>
            <a:r>
              <a:rPr lang="fr-FR" dirty="0" err="1">
                <a:latin typeface="Century Gothic" panose="020B0502020202020204" pitchFamily="34" charset="0"/>
              </a:rPr>
              <a:t>Taichi</a:t>
            </a:r>
            <a:r>
              <a:rPr lang="fr-FR" dirty="0">
                <a:latin typeface="Century Gothic" panose="020B0502020202020204" pitchFamily="34" charset="0"/>
              </a:rPr>
              <a:t> Chuan et de Kungfu de 12h à 14h par deux enseignants.</a:t>
            </a:r>
          </a:p>
        </p:txBody>
      </p:sp>
      <p:pic>
        <p:nvPicPr>
          <p:cNvPr id="10" name="Image 9">
            <a:extLst>
              <a:ext uri="{FF2B5EF4-FFF2-40B4-BE49-F238E27FC236}">
                <a16:creationId xmlns:a16="http://schemas.microsoft.com/office/drawing/2014/main" id="{8DFD2FA3-DF8D-7410-68B1-339BC9D29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6346" y="2716836"/>
            <a:ext cx="2986001" cy="3981335"/>
          </a:xfrm>
          <a:prstGeom prst="ellipse">
            <a:avLst/>
          </a:prstGeom>
          <a:ln>
            <a:noFill/>
          </a:ln>
          <a:effectLst>
            <a:softEdge rad="112500"/>
          </a:effectLst>
        </p:spPr>
      </p:pic>
    </p:spTree>
    <p:extLst>
      <p:ext uri="{BB962C8B-B14F-4D97-AF65-F5344CB8AC3E}">
        <p14:creationId xmlns:p14="http://schemas.microsoft.com/office/powerpoint/2010/main" val="115840159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1281A-9C58-D22B-A563-7A8F1491A91E}"/>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CC7572F6-061F-5FAD-A614-D2C0D79A0F6D}"/>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2EACE2E5-36EE-6B5B-3286-705BD9BCFCAD}"/>
              </a:ext>
            </a:extLst>
          </p:cNvPr>
          <p:cNvPicPr>
            <a:picLocks noChangeAspect="1"/>
          </p:cNvPicPr>
          <p:nvPr/>
        </p:nvPicPr>
        <p:blipFill>
          <a:blip r:embed="rId3"/>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CA41FB1D-59DF-378C-5F7C-D5A390C9C85A}"/>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212E901E-C8ED-F7ED-B4F2-96D3B54D7007}"/>
              </a:ext>
            </a:extLst>
          </p:cNvPr>
          <p:cNvSpPr txBox="1">
            <a:spLocks/>
          </p:cNvSpPr>
          <p:nvPr/>
        </p:nvSpPr>
        <p:spPr>
          <a:xfrm>
            <a:off x="3782668" y="638203"/>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a:t>
            </a:r>
          </a:p>
        </p:txBody>
      </p:sp>
      <p:sp>
        <p:nvSpPr>
          <p:cNvPr id="5" name="ZoneTexte 4">
            <a:extLst>
              <a:ext uri="{FF2B5EF4-FFF2-40B4-BE49-F238E27FC236}">
                <a16:creationId xmlns:a16="http://schemas.microsoft.com/office/drawing/2014/main" id="{4285E3A2-9054-88CA-CAFF-DF1CB9EFF85B}"/>
              </a:ext>
            </a:extLst>
          </p:cNvPr>
          <p:cNvSpPr txBox="1"/>
          <p:nvPr/>
        </p:nvSpPr>
        <p:spPr>
          <a:xfrm>
            <a:off x="5353113" y="3251783"/>
            <a:ext cx="5246253" cy="2062103"/>
          </a:xfrm>
          <a:prstGeom prst="rect">
            <a:avLst/>
          </a:prstGeom>
          <a:noFill/>
        </p:spPr>
        <p:txBody>
          <a:bodyPr wrap="square">
            <a:spAutoFit/>
          </a:bodyPr>
          <a:lstStyle/>
          <a:p>
            <a:pPr marL="57150" indent="-317500">
              <a:buNone/>
              <a:tabLst>
                <a:tab pos="270510" algn="l"/>
              </a:tabLst>
            </a:pPr>
            <a:r>
              <a:rPr lang="fr-FR" sz="1800" b="1" u="sng" kern="0" spc="-15"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rPr>
              <a:t>7 Décembre 2025, au CREPS de Talence : </a:t>
            </a:r>
          </a:p>
          <a:p>
            <a:pPr marL="57150" indent="-317500">
              <a:buNone/>
              <a:tabLst>
                <a:tab pos="270510" algn="l"/>
              </a:tabLst>
            </a:pPr>
            <a:endParaRPr lang="fr-FR" sz="2000" b="1" u="sng" kern="0"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endParaRPr>
          </a:p>
          <a:p>
            <a:pPr marL="90170" indent="-317500">
              <a:buNone/>
            </a:pPr>
            <a:r>
              <a:rPr lang="fr-FR" sz="1800" b="0" u="none" strike="noStrike" kern="0" spc="-15"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rPr>
              <a:t>Journée informative Duan/ATT1 : </a:t>
            </a:r>
          </a:p>
          <a:p>
            <a:pPr marL="90170" indent="-317500">
              <a:buNone/>
            </a:pPr>
            <a:r>
              <a:rPr lang="fr-FR" sz="1800" b="0" u="none" strike="noStrike" kern="0" spc="-15"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rPr>
              <a:t>16 participants dont 13 passages d’examens blancs (11 AMCI, 1 AEC, 1 AMCX)</a:t>
            </a:r>
            <a:endParaRPr lang="fr-FR" sz="2000" b="1" u="sng" kern="0"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endParaRPr>
          </a:p>
          <a:p>
            <a:pPr marL="512445" indent="-422275">
              <a:buNone/>
              <a:tabLst>
                <a:tab pos="270510" algn="l"/>
              </a:tabLst>
            </a:pPr>
            <a:r>
              <a:rPr lang="fr-FR" sz="1800" b="0" u="none" strike="noStrike" kern="0" spc="-15"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rPr>
              <a:t>Passages de Duan/Att1 : 4 AMCX et 3 AMCI. </a:t>
            </a:r>
          </a:p>
          <a:p>
            <a:pPr marL="512445" indent="-422275">
              <a:buNone/>
              <a:tabLst>
                <a:tab pos="270510" algn="l"/>
              </a:tabLst>
            </a:pPr>
            <a:r>
              <a:rPr lang="fr-FR" sz="1800" b="0" u="none" strike="noStrike" kern="0" spc="-15"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rPr>
              <a:t>9 juges + le secrétaire CORD présents.</a:t>
            </a:r>
            <a:endParaRPr lang="fr-FR" sz="2000" b="1" u="sng" kern="0" dirty="0">
              <a:effectLst/>
              <a:uFill>
                <a:solidFill>
                  <a:srgbClr val="000000"/>
                </a:solidFill>
              </a:uFill>
              <a:latin typeface="Century Gothic" panose="020B0502020202020204" pitchFamily="34" charset="0"/>
              <a:ea typeface="Comic Sans MS" panose="030F0702030302020204" pitchFamily="66" charset="0"/>
              <a:cs typeface="Comic Sans MS" panose="030F0702030302020204" pitchFamily="66" charset="0"/>
            </a:endParaRPr>
          </a:p>
        </p:txBody>
      </p:sp>
      <p:pic>
        <p:nvPicPr>
          <p:cNvPr id="6" name="Picture 2">
            <a:extLst>
              <a:ext uri="{FF2B5EF4-FFF2-40B4-BE49-F238E27FC236}">
                <a16:creationId xmlns:a16="http://schemas.microsoft.com/office/drawing/2014/main" id="{AD8B92FB-192F-67B7-68C5-7840B17AD76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8672" y="1566175"/>
            <a:ext cx="4495165" cy="33712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11792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1A104-265B-B559-204A-AC6940575AD0}"/>
            </a:ext>
          </a:extLst>
        </p:cNvPr>
        <p:cNvGrpSpPr/>
        <p:nvPr/>
      </p:nvGrpSpPr>
      <p:grpSpPr>
        <a:xfrm>
          <a:off x="0" y="0"/>
          <a:ext cx="0" cy="0"/>
          <a:chOff x="0" y="0"/>
          <a:chExt cx="0" cy="0"/>
        </a:xfrm>
      </p:grpSpPr>
      <p:pic>
        <p:nvPicPr>
          <p:cNvPr id="16" name="Image 15">
            <a:extLst>
              <a:ext uri="{FF2B5EF4-FFF2-40B4-BE49-F238E27FC236}">
                <a16:creationId xmlns:a16="http://schemas.microsoft.com/office/drawing/2014/main" id="{794EA42C-4B25-D776-9429-52B9D2560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0461">
            <a:off x="503578" y="895927"/>
            <a:ext cx="3408399" cy="2556299"/>
          </a:xfrm>
          <a:prstGeom prst="ellipse">
            <a:avLst/>
          </a:prstGeom>
          <a:ln>
            <a:noFill/>
          </a:ln>
          <a:effectLst>
            <a:softEdge rad="112500"/>
          </a:effectLst>
        </p:spPr>
      </p:pic>
      <p:sp>
        <p:nvSpPr>
          <p:cNvPr id="8" name="Titre 1">
            <a:extLst>
              <a:ext uri="{FF2B5EF4-FFF2-40B4-BE49-F238E27FC236}">
                <a16:creationId xmlns:a16="http://schemas.microsoft.com/office/drawing/2014/main" id="{ECF5931D-BB85-5733-B2B1-F6C22E131ECE}"/>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18EA75A3-5D46-654B-546B-C98C6DC5A30B}"/>
              </a:ext>
            </a:extLst>
          </p:cNvPr>
          <p:cNvPicPr>
            <a:picLocks noChangeAspect="1"/>
          </p:cNvPicPr>
          <p:nvPr/>
        </p:nvPicPr>
        <p:blipFill>
          <a:blip r:embed="rId4"/>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24D6D2F8-ADEF-1465-4DC2-51379A0282D0}"/>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0DDAB9CF-6D08-DF6E-9703-E84E50734B4F}"/>
              </a:ext>
            </a:extLst>
          </p:cNvPr>
          <p:cNvSpPr txBox="1">
            <a:spLocks/>
          </p:cNvSpPr>
          <p:nvPr/>
        </p:nvSpPr>
        <p:spPr>
          <a:xfrm>
            <a:off x="3782668" y="638203"/>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a:t>
            </a:r>
          </a:p>
        </p:txBody>
      </p:sp>
      <p:sp>
        <p:nvSpPr>
          <p:cNvPr id="13" name="ZoneTexte 12">
            <a:extLst>
              <a:ext uri="{FF2B5EF4-FFF2-40B4-BE49-F238E27FC236}">
                <a16:creationId xmlns:a16="http://schemas.microsoft.com/office/drawing/2014/main" id="{48A35DD7-2459-9608-BD32-672169CDD466}"/>
              </a:ext>
            </a:extLst>
          </p:cNvPr>
          <p:cNvSpPr txBox="1"/>
          <p:nvPr/>
        </p:nvSpPr>
        <p:spPr>
          <a:xfrm>
            <a:off x="5800438" y="1658001"/>
            <a:ext cx="5483078" cy="3004669"/>
          </a:xfrm>
          <a:prstGeom prst="rect">
            <a:avLst/>
          </a:prstGeom>
          <a:noFill/>
        </p:spPr>
        <p:txBody>
          <a:bodyPr wrap="square">
            <a:spAutoFit/>
          </a:bodyPr>
          <a:lstStyle/>
          <a:p>
            <a:pPr>
              <a:lnSpc>
                <a:spcPct val="107000"/>
              </a:lnSpc>
              <a:spcBef>
                <a:spcPts val="1800"/>
              </a:spcBef>
              <a:spcAft>
                <a:spcPts val="400"/>
              </a:spcAft>
              <a:buNone/>
              <a:tabLst>
                <a:tab pos="90170" algn="l"/>
              </a:tabLst>
            </a:pPr>
            <a:r>
              <a:rPr lang="fr-FR" sz="1800" b="1" u="sng" spc="-15" dirty="0">
                <a:effectLst/>
                <a:latin typeface="Century Gothic" panose="020B0502020202020204" pitchFamily="34" charset="0"/>
                <a:ea typeface="Comic Sans MS" panose="030F0702030302020204" pitchFamily="66" charset="0"/>
                <a:cs typeface="Comic Sans MS" panose="030F0702030302020204" pitchFamily="66" charset="0"/>
              </a:rPr>
              <a:t>Le </a:t>
            </a:r>
            <a:r>
              <a:rPr lang="fr-FR" b="1" u="sng" kern="100" spc="-15" dirty="0">
                <a:latin typeface="Century Gothic" panose="020B0502020202020204" pitchFamily="34" charset="0"/>
                <a:ea typeface="Times New Roman" panose="02020603050405020304" pitchFamily="18" charset="0"/>
                <a:cs typeface="Times New Roman" panose="02020603050405020304" pitchFamily="18" charset="0"/>
              </a:rPr>
              <a:t>14 Décembre 2025 : stage d’arbitrage Wushu/Taolu à l’Ecole Dragon Tigre de La Rochelle :</a:t>
            </a:r>
            <a:endParaRPr lang="fr-FR" sz="3600" b="1" u="sng" kern="100" dirty="0">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Bef>
                <a:spcPts val="1800"/>
              </a:spcBef>
              <a:spcAft>
                <a:spcPts val="400"/>
              </a:spcAft>
              <a:buNone/>
            </a:pPr>
            <a:r>
              <a:rPr lang="fr-FR" kern="100" spc="-15" dirty="0">
                <a:latin typeface="Century Gothic" panose="020B0502020202020204" pitchFamily="34" charset="0"/>
                <a:ea typeface="Times New Roman" panose="02020603050405020304" pitchFamily="18" charset="0"/>
                <a:cs typeface="Times New Roman" panose="02020603050405020304" pitchFamily="18" charset="0"/>
              </a:rPr>
              <a:t>Animé par Célia Nguyen- </a:t>
            </a:r>
            <a:r>
              <a:rPr lang="fr-FR" kern="100" spc="-15" dirty="0" err="1">
                <a:latin typeface="Century Gothic" panose="020B0502020202020204" pitchFamily="34" charset="0"/>
                <a:ea typeface="Times New Roman" panose="02020603050405020304" pitchFamily="18" charset="0"/>
                <a:cs typeface="Times New Roman" panose="02020603050405020304" pitchFamily="18" charset="0"/>
              </a:rPr>
              <a:t>Frankinet</a:t>
            </a:r>
            <a:r>
              <a:rPr lang="fr-FR" kern="100" spc="-15" dirty="0">
                <a:latin typeface="Century Gothic" panose="020B0502020202020204" pitchFamily="34" charset="0"/>
                <a:ea typeface="Times New Roman" panose="02020603050405020304" pitchFamily="18" charset="0"/>
                <a:cs typeface="Times New Roman" panose="02020603050405020304" pitchFamily="18" charset="0"/>
              </a:rPr>
              <a:t> en vue des sélectifs inter-régions de la zone 2 du 25 janvier 2026 à Niort (79) : 12 inscrits + Célia. </a:t>
            </a:r>
            <a:endParaRPr lang="fr-FR" sz="3600" kern="100" dirty="0">
              <a:latin typeface="Century Gothic" panose="020B0502020202020204" pitchFamily="34" charset="0"/>
              <a:ea typeface="Times New Roman" panose="02020603050405020304" pitchFamily="18" charset="0"/>
              <a:cs typeface="Times New Roman" panose="02020603050405020304" pitchFamily="18" charset="0"/>
            </a:endParaRPr>
          </a:p>
          <a:p>
            <a:pPr marL="512445" indent="-512445">
              <a:lnSpc>
                <a:spcPct val="107000"/>
              </a:lnSpc>
              <a:spcBef>
                <a:spcPts val="1800"/>
              </a:spcBef>
              <a:spcAft>
                <a:spcPts val="400"/>
              </a:spcAft>
              <a:buNone/>
              <a:tabLst>
                <a:tab pos="228600" algn="l"/>
              </a:tabLst>
            </a:pPr>
            <a:r>
              <a:rPr lang="fr-FR" kern="100" spc="-15" dirty="0">
                <a:latin typeface="Century Gothic" panose="020B0502020202020204" pitchFamily="34" charset="0"/>
                <a:ea typeface="Times New Roman" panose="02020603050405020304" pitchFamily="18" charset="0"/>
                <a:cs typeface="Times New Roman" panose="02020603050405020304" pitchFamily="18" charset="0"/>
              </a:rPr>
              <a:t>Coût de ce stage : 1 337 € répartis comme suit : région NA 987€, région BPL : 350 € €.</a:t>
            </a:r>
            <a:endParaRPr lang="fr-FR" sz="3600" kern="100" dirty="0">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17" name="Image 16">
            <a:extLst>
              <a:ext uri="{FF2B5EF4-FFF2-40B4-BE49-F238E27FC236}">
                <a16:creationId xmlns:a16="http://schemas.microsoft.com/office/drawing/2014/main" id="{E21F1E92-49D3-161C-F44A-198CA7282D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560" y="3423291"/>
            <a:ext cx="4164215" cy="3135555"/>
          </a:xfrm>
          <a:prstGeom prst="ellipse">
            <a:avLst/>
          </a:prstGeom>
          <a:ln>
            <a:noFill/>
          </a:ln>
          <a:effectLst>
            <a:softEdge rad="112500"/>
          </a:effectLst>
        </p:spPr>
      </p:pic>
    </p:spTree>
    <p:extLst>
      <p:ext uri="{BB962C8B-B14F-4D97-AF65-F5344CB8AC3E}">
        <p14:creationId xmlns:p14="http://schemas.microsoft.com/office/powerpoint/2010/main" val="229620909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E9D4D-15A2-67F5-3BDF-13CF52DB4502}"/>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E0072727-7AC9-871B-8138-E5A175E4B869}"/>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6EC3D84F-4666-0C6F-2B60-F51E89F7D261}"/>
              </a:ext>
            </a:extLst>
          </p:cNvPr>
          <p:cNvPicPr>
            <a:picLocks noChangeAspect="1"/>
          </p:cNvPicPr>
          <p:nvPr/>
        </p:nvPicPr>
        <p:blipFill>
          <a:blip r:embed="rId3"/>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2D7CB529-EA11-7CF0-110A-FF8F52F76475}"/>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8F24CBF2-284C-A835-0556-88120340A663}"/>
              </a:ext>
            </a:extLst>
          </p:cNvPr>
          <p:cNvSpPr txBox="1">
            <a:spLocks/>
          </p:cNvSpPr>
          <p:nvPr/>
        </p:nvSpPr>
        <p:spPr>
          <a:xfrm>
            <a:off x="2747953" y="1464372"/>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BILAN FINANCIER</a:t>
            </a:r>
          </a:p>
        </p:txBody>
      </p:sp>
      <p:pic>
        <p:nvPicPr>
          <p:cNvPr id="6" name="Image 5">
            <a:extLst>
              <a:ext uri="{FF2B5EF4-FFF2-40B4-BE49-F238E27FC236}">
                <a16:creationId xmlns:a16="http://schemas.microsoft.com/office/drawing/2014/main" id="{C063D57D-1D4B-8171-F43D-AA2C46ECCA49}"/>
              </a:ext>
            </a:extLst>
          </p:cNvPr>
          <p:cNvPicPr>
            <a:picLocks noChangeAspect="1"/>
          </p:cNvPicPr>
          <p:nvPr/>
        </p:nvPicPr>
        <p:blipFill>
          <a:blip r:embed="rId4"/>
          <a:stretch>
            <a:fillRect/>
          </a:stretch>
        </p:blipFill>
        <p:spPr>
          <a:xfrm>
            <a:off x="3715752" y="2960520"/>
            <a:ext cx="3934736" cy="2846722"/>
          </a:xfrm>
          <a:prstGeom prst="rect">
            <a:avLst/>
          </a:prstGeom>
        </p:spPr>
      </p:pic>
    </p:spTree>
    <p:extLst>
      <p:ext uri="{BB962C8B-B14F-4D97-AF65-F5344CB8AC3E}">
        <p14:creationId xmlns:p14="http://schemas.microsoft.com/office/powerpoint/2010/main" val="68048545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71B413E9-C828-A31D-F060-92D6F6131BDA}"/>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1E493DB3-BE65-4474-6A03-8C81D85122CA}"/>
              </a:ext>
            </a:extLst>
          </p:cNvPr>
          <p:cNvSpPr>
            <a:spLocks noGrp="1"/>
          </p:cNvSpPr>
          <p:nvPr>
            <p:ph type="ctrTitle"/>
          </p:nvPr>
        </p:nvSpPr>
        <p:spPr>
          <a:xfrm>
            <a:off x="570466" y="781657"/>
            <a:ext cx="11462328" cy="1246495"/>
          </a:xfrm>
        </p:spPr>
        <p:txBody>
          <a:bodyPr rtlCol="0"/>
          <a:lstStyle/>
          <a:p>
            <a:pPr algn="ctr" rtl="0"/>
            <a:r>
              <a:rPr lang="fr-FR" sz="4000" b="1" dirty="0">
                <a:solidFill>
                  <a:schemeClr val="tx1"/>
                </a:solidFill>
                <a:effectLst>
                  <a:outerShdw blurRad="38100" dist="38100" dir="2700000" algn="tl">
                    <a:srgbClr val="000000">
                      <a:alpha val="43137"/>
                    </a:srgbClr>
                  </a:outerShdw>
                </a:effectLst>
              </a:rPr>
              <a:t>Comité Régional Nouvelle </a:t>
            </a:r>
            <a:r>
              <a:rPr lang="fr-FR" sz="4000" b="1" dirty="0">
                <a:solidFill>
                  <a:schemeClr val="tx1"/>
                </a:solidFill>
                <a:effectLst>
                  <a:outerShdw blurRad="38100" dist="38100" dir="2700000" algn="tl">
                    <a:srgbClr val="000000">
                      <a:alpha val="43137"/>
                    </a:srgbClr>
                  </a:outerShdw>
                </a:effectLst>
                <a:latin typeface="Century Gothic" panose="020B0502020202020204" pitchFamily="34" charset="0"/>
              </a:rPr>
              <a:t>Aquitaine</a:t>
            </a:r>
            <a:r>
              <a:rPr lang="fr-FR" sz="4000" b="1" dirty="0">
                <a:solidFill>
                  <a:schemeClr val="tx1"/>
                </a:solidFill>
                <a:effectLst>
                  <a:outerShdw blurRad="38100" dist="38100" dir="2700000" algn="tl">
                    <a:srgbClr val="000000">
                      <a:alpha val="43137"/>
                    </a:srgbClr>
                  </a:outerShdw>
                </a:effectLst>
              </a:rPr>
              <a:t> FFAEMC</a:t>
            </a:r>
            <a:br>
              <a:rPr lang="fr-FR" sz="4000" b="1" dirty="0">
                <a:solidFill>
                  <a:schemeClr val="tx1"/>
                </a:solidFill>
                <a:effectLst>
                  <a:outerShdw blurRad="38100" dist="38100" dir="2700000" algn="tl">
                    <a:srgbClr val="000000">
                      <a:alpha val="43137"/>
                    </a:srgbClr>
                  </a:outerShdw>
                </a:effectLst>
              </a:rPr>
            </a:br>
            <a:r>
              <a:rPr lang="fr-FR" sz="4000" b="1" dirty="0">
                <a:solidFill>
                  <a:schemeClr val="tx1"/>
                </a:solidFill>
                <a:effectLst>
                  <a:outerShdw blurRad="38100" dist="38100" dir="2700000" algn="tl">
                    <a:srgbClr val="000000">
                      <a:alpha val="43137"/>
                    </a:srgbClr>
                  </a:outerShdw>
                </a:effectLst>
              </a:rPr>
              <a:t>Assemblées Générales du 18 avril 2026</a:t>
            </a:r>
          </a:p>
        </p:txBody>
      </p:sp>
      <p:pic>
        <p:nvPicPr>
          <p:cNvPr id="4" name="Image 3">
            <a:extLst>
              <a:ext uri="{FF2B5EF4-FFF2-40B4-BE49-F238E27FC236}">
                <a16:creationId xmlns:a16="http://schemas.microsoft.com/office/drawing/2014/main" id="{C5CCB513-ADFD-0F6B-66AC-A56716971CC2}"/>
              </a:ext>
            </a:extLst>
          </p:cNvPr>
          <p:cNvPicPr>
            <a:picLocks noChangeAspect="1"/>
          </p:cNvPicPr>
          <p:nvPr/>
        </p:nvPicPr>
        <p:blipFill>
          <a:blip r:embed="rId3"/>
          <a:stretch>
            <a:fillRect/>
          </a:stretch>
        </p:blipFill>
        <p:spPr>
          <a:xfrm>
            <a:off x="6255158" y="5547137"/>
            <a:ext cx="1359374" cy="1185325"/>
          </a:xfrm>
          <a:prstGeom prst="rect">
            <a:avLst/>
          </a:prstGeom>
        </p:spPr>
      </p:pic>
      <p:pic>
        <p:nvPicPr>
          <p:cNvPr id="7" name="Image 6">
            <a:extLst>
              <a:ext uri="{FF2B5EF4-FFF2-40B4-BE49-F238E27FC236}">
                <a16:creationId xmlns:a16="http://schemas.microsoft.com/office/drawing/2014/main" id="{38DFEB22-E09D-78EC-EC6F-48438BE4F6D9}"/>
              </a:ext>
            </a:extLst>
          </p:cNvPr>
          <p:cNvPicPr>
            <a:picLocks noChangeAspect="1"/>
          </p:cNvPicPr>
          <p:nvPr/>
        </p:nvPicPr>
        <p:blipFill>
          <a:blip r:embed="rId4"/>
          <a:stretch>
            <a:fillRect/>
          </a:stretch>
        </p:blipFill>
        <p:spPr>
          <a:xfrm>
            <a:off x="1553389" y="5839463"/>
            <a:ext cx="2216727" cy="892999"/>
          </a:xfrm>
          <a:prstGeom prst="rect">
            <a:avLst/>
          </a:prstGeom>
        </p:spPr>
      </p:pic>
      <p:pic>
        <p:nvPicPr>
          <p:cNvPr id="10" name="Image 9">
            <a:extLst>
              <a:ext uri="{FF2B5EF4-FFF2-40B4-BE49-F238E27FC236}">
                <a16:creationId xmlns:a16="http://schemas.microsoft.com/office/drawing/2014/main" id="{E4045B45-0E95-EDD3-DE17-A0C794E1431F}"/>
              </a:ext>
            </a:extLst>
          </p:cNvPr>
          <p:cNvPicPr>
            <a:picLocks noChangeAspect="1"/>
          </p:cNvPicPr>
          <p:nvPr/>
        </p:nvPicPr>
        <p:blipFill>
          <a:blip r:embed="rId5"/>
          <a:stretch>
            <a:fillRect/>
          </a:stretch>
        </p:blipFill>
        <p:spPr>
          <a:xfrm>
            <a:off x="232202" y="5662005"/>
            <a:ext cx="897882" cy="1185326"/>
          </a:xfrm>
          <a:prstGeom prst="rect">
            <a:avLst/>
          </a:prstGeom>
        </p:spPr>
      </p:pic>
      <p:pic>
        <p:nvPicPr>
          <p:cNvPr id="12" name="Image 11">
            <a:extLst>
              <a:ext uri="{FF2B5EF4-FFF2-40B4-BE49-F238E27FC236}">
                <a16:creationId xmlns:a16="http://schemas.microsoft.com/office/drawing/2014/main" id="{6240CF18-7A31-02F4-2027-AB3F9A6DB195}"/>
              </a:ext>
            </a:extLst>
          </p:cNvPr>
          <p:cNvPicPr>
            <a:picLocks noChangeAspect="1"/>
          </p:cNvPicPr>
          <p:nvPr/>
        </p:nvPicPr>
        <p:blipFill>
          <a:blip r:embed="rId6"/>
          <a:stretch>
            <a:fillRect/>
          </a:stretch>
        </p:blipFill>
        <p:spPr>
          <a:xfrm>
            <a:off x="4294813" y="5547136"/>
            <a:ext cx="833249" cy="1185326"/>
          </a:xfrm>
          <a:prstGeom prst="rect">
            <a:avLst/>
          </a:prstGeom>
        </p:spPr>
      </p:pic>
      <p:pic>
        <p:nvPicPr>
          <p:cNvPr id="14" name="Image 13">
            <a:extLst>
              <a:ext uri="{FF2B5EF4-FFF2-40B4-BE49-F238E27FC236}">
                <a16:creationId xmlns:a16="http://schemas.microsoft.com/office/drawing/2014/main" id="{B84F45FC-C308-2DCF-5006-E5D91F629BD2}"/>
              </a:ext>
            </a:extLst>
          </p:cNvPr>
          <p:cNvPicPr>
            <a:picLocks noChangeAspect="1"/>
          </p:cNvPicPr>
          <p:nvPr/>
        </p:nvPicPr>
        <p:blipFill>
          <a:blip r:embed="rId7"/>
          <a:stretch>
            <a:fillRect/>
          </a:stretch>
        </p:blipFill>
        <p:spPr>
          <a:xfrm>
            <a:off x="8218632" y="5725461"/>
            <a:ext cx="1943100" cy="828675"/>
          </a:xfrm>
          <a:prstGeom prst="rect">
            <a:avLst/>
          </a:prstGeom>
        </p:spPr>
      </p:pic>
      <p:sp>
        <p:nvSpPr>
          <p:cNvPr id="3" name="ZoneTexte 2">
            <a:extLst>
              <a:ext uri="{FF2B5EF4-FFF2-40B4-BE49-F238E27FC236}">
                <a16:creationId xmlns:a16="http://schemas.microsoft.com/office/drawing/2014/main" id="{ECA4F0C0-9FA0-16B1-50AD-FB0C35AA4692}"/>
              </a:ext>
            </a:extLst>
          </p:cNvPr>
          <p:cNvSpPr txBox="1"/>
          <p:nvPr/>
        </p:nvSpPr>
        <p:spPr>
          <a:xfrm>
            <a:off x="770021" y="2325189"/>
            <a:ext cx="10226843" cy="2862322"/>
          </a:xfrm>
          <a:prstGeom prst="rect">
            <a:avLst/>
          </a:prstGeom>
          <a:noFill/>
        </p:spPr>
        <p:txBody>
          <a:bodyPr wrap="square">
            <a:spAutoFit/>
          </a:bodyPr>
          <a:lstStyle/>
          <a:p>
            <a:pPr algn="just"/>
            <a:r>
              <a:rPr lang="fr-FR" dirty="0">
                <a:solidFill>
                  <a:srgbClr val="000000"/>
                </a:solidFill>
                <a:latin typeface="Century Gothic" panose="020B0502020202020204" pitchFamily="34" charset="0"/>
              </a:rPr>
              <a:t>Bonjour à toutes et à tous,</a:t>
            </a:r>
          </a:p>
          <a:p>
            <a:pPr algn="just"/>
            <a:endParaRPr lang="fr-FR" dirty="0">
              <a:solidFill>
                <a:srgbClr val="000000"/>
              </a:solidFill>
              <a:latin typeface="Century Gothic" panose="020B0502020202020204" pitchFamily="34" charset="0"/>
            </a:endParaRPr>
          </a:p>
          <a:p>
            <a:pPr algn="just"/>
            <a:r>
              <a:rPr lang="fr-FR" dirty="0">
                <a:solidFill>
                  <a:srgbClr val="000000"/>
                </a:solidFill>
                <a:latin typeface="Century Gothic" panose="020B0502020202020204" pitchFamily="34" charset="0"/>
              </a:rPr>
              <a:t>Avant de commencer notre séance, je vous précise quelques points :</a:t>
            </a:r>
          </a:p>
          <a:p>
            <a:pPr marL="285750" indent="-285750" algn="just">
              <a:buFont typeface="Wingdings" panose="05000000000000000000" pitchFamily="2" charset="2"/>
              <a:buChar char="Ø"/>
            </a:pPr>
            <a:r>
              <a:rPr lang="fr-FR" dirty="0">
                <a:solidFill>
                  <a:srgbClr val="000000"/>
                </a:solidFill>
                <a:latin typeface="Century Gothic" panose="020B0502020202020204" pitchFamily="34" charset="0"/>
              </a:rPr>
              <a:t>Une </a:t>
            </a:r>
            <a:r>
              <a:rPr lang="fr-FR" dirty="0" err="1">
                <a:solidFill>
                  <a:srgbClr val="000000"/>
                </a:solidFill>
                <a:latin typeface="Century Gothic" panose="020B0502020202020204" pitchFamily="34" charset="0"/>
              </a:rPr>
              <a:t>visio</a:t>
            </a:r>
            <a:r>
              <a:rPr lang="fr-FR" dirty="0">
                <a:solidFill>
                  <a:srgbClr val="000000"/>
                </a:solidFill>
                <a:latin typeface="Century Gothic" panose="020B0502020202020204" pitchFamily="34" charset="0"/>
              </a:rPr>
              <a:t> est organisée en parallèle pour nos collègues qui n’ont pas pu se déplacer et cette séance va être enregistrée</a:t>
            </a:r>
          </a:p>
          <a:p>
            <a:pPr marL="285750" indent="-285750" algn="just">
              <a:buFont typeface="Wingdings" panose="05000000000000000000" pitchFamily="2" charset="2"/>
              <a:buChar char="Ø"/>
            </a:pPr>
            <a:r>
              <a:rPr lang="fr-FR" dirty="0">
                <a:solidFill>
                  <a:srgbClr val="000000"/>
                </a:solidFill>
                <a:latin typeface="Century Gothic" panose="020B0502020202020204" pitchFamily="34" charset="0"/>
              </a:rPr>
              <a:t>Les votes se feront en ligne via la plate forme </a:t>
            </a:r>
            <a:r>
              <a:rPr lang="fr-FR" dirty="0" err="1">
                <a:solidFill>
                  <a:srgbClr val="000000"/>
                </a:solidFill>
                <a:latin typeface="Century Gothic" panose="020B0502020202020204" pitchFamily="34" charset="0"/>
              </a:rPr>
              <a:t>Balotilo</a:t>
            </a:r>
            <a:r>
              <a:rPr lang="fr-FR" dirty="0">
                <a:solidFill>
                  <a:srgbClr val="000000"/>
                </a:solidFill>
                <a:latin typeface="Century Gothic" panose="020B0502020202020204" pitchFamily="34" charset="0"/>
              </a:rPr>
              <a:t>. Un lien sera envoyé aux adresses de correspondance indiquées dans panda, à l’issue de ces AG. Les votes seront ouverts jusqu’au mardi 21 avril, 23h59. Deux scrutateurs seront nommés pour participer au dépouillement le mercredi 22 avril,</a:t>
            </a:r>
          </a:p>
          <a:p>
            <a:pPr marL="285750" indent="-285750" algn="just">
              <a:buFont typeface="Wingdings" panose="05000000000000000000" pitchFamily="2" charset="2"/>
              <a:buChar char="Ø"/>
            </a:pPr>
            <a:r>
              <a:rPr lang="fr-FR" dirty="0">
                <a:solidFill>
                  <a:srgbClr val="000000"/>
                </a:solidFill>
                <a:latin typeface="Century Gothic" panose="020B0502020202020204" pitchFamily="34" charset="0"/>
              </a:rPr>
              <a:t>Le premier vote concernera la tenue de ces AG sans quorum. </a:t>
            </a:r>
          </a:p>
        </p:txBody>
      </p:sp>
    </p:spTree>
    <p:extLst>
      <p:ext uri="{BB962C8B-B14F-4D97-AF65-F5344CB8AC3E}">
        <p14:creationId xmlns:p14="http://schemas.microsoft.com/office/powerpoint/2010/main" val="392693319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11302-6BB9-A1C4-0A76-F6BFF7937E87}"/>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18D67D13-5677-36CA-9507-3218DB440232}"/>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72E52398-A181-B211-4266-B8B744C69F85}"/>
              </a:ext>
            </a:extLst>
          </p:cNvPr>
          <p:cNvPicPr>
            <a:picLocks noChangeAspect="1"/>
          </p:cNvPicPr>
          <p:nvPr/>
        </p:nvPicPr>
        <p:blipFill>
          <a:blip r:embed="rId3"/>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C1C84901-4A91-A1A0-DAE6-379AA0D1912D}"/>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47148C0C-30F3-9292-4D36-13BB66DFA920}"/>
              </a:ext>
            </a:extLst>
          </p:cNvPr>
          <p:cNvSpPr txBox="1">
            <a:spLocks/>
          </p:cNvSpPr>
          <p:nvPr/>
        </p:nvSpPr>
        <p:spPr>
          <a:xfrm>
            <a:off x="690492" y="91593"/>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000" b="1" dirty="0">
                <a:ln w="9525">
                  <a:solidFill>
                    <a:schemeClr val="bg1"/>
                  </a:solidFill>
                  <a:prstDash val="solid"/>
                </a:ln>
                <a:solidFill>
                  <a:srgbClr val="339966"/>
                </a:solidFill>
                <a:effectLst>
                  <a:outerShdw blurRad="50800" dist="38100" algn="l" rotWithShape="0">
                    <a:prstClr val="black">
                      <a:alpha val="40000"/>
                    </a:prstClr>
                  </a:outerShdw>
                </a:effectLst>
              </a:rPr>
              <a:t>COMPTE DE RESULTAT</a:t>
            </a:r>
          </a:p>
        </p:txBody>
      </p:sp>
      <p:pic>
        <p:nvPicPr>
          <p:cNvPr id="5" name="Image 4">
            <a:extLst>
              <a:ext uri="{FF2B5EF4-FFF2-40B4-BE49-F238E27FC236}">
                <a16:creationId xmlns:a16="http://schemas.microsoft.com/office/drawing/2014/main" id="{EBBD2360-6BB2-AF4A-906D-DFAEA5D90B83}"/>
              </a:ext>
            </a:extLst>
          </p:cNvPr>
          <p:cNvPicPr>
            <a:picLocks noChangeAspect="1"/>
          </p:cNvPicPr>
          <p:nvPr/>
        </p:nvPicPr>
        <p:blipFill>
          <a:blip r:embed="rId4"/>
          <a:stretch>
            <a:fillRect/>
          </a:stretch>
        </p:blipFill>
        <p:spPr>
          <a:xfrm>
            <a:off x="2508882" y="782992"/>
            <a:ext cx="6583112" cy="5983415"/>
          </a:xfrm>
          <a:prstGeom prst="rect">
            <a:avLst/>
          </a:prstGeom>
        </p:spPr>
      </p:pic>
    </p:spTree>
    <p:extLst>
      <p:ext uri="{BB962C8B-B14F-4D97-AF65-F5344CB8AC3E}">
        <p14:creationId xmlns:p14="http://schemas.microsoft.com/office/powerpoint/2010/main" val="280378260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7B591-8A86-3EC0-A6DE-AE93E356D357}"/>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D9442654-3FAA-413B-92E2-1CAC3F399903}"/>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14909C75-2DFD-1E7C-01E3-653D10D26FD4}"/>
              </a:ext>
            </a:extLst>
          </p:cNvPr>
          <p:cNvPicPr>
            <a:picLocks noChangeAspect="1"/>
          </p:cNvPicPr>
          <p:nvPr/>
        </p:nvPicPr>
        <p:blipFill>
          <a:blip r:embed="rId3"/>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817B2EEB-C467-A144-E8C1-29B6704C89EB}"/>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AFD0AD92-57D0-BBCF-2831-6D8631D0A615}"/>
              </a:ext>
            </a:extLst>
          </p:cNvPr>
          <p:cNvSpPr txBox="1">
            <a:spLocks/>
          </p:cNvSpPr>
          <p:nvPr/>
        </p:nvSpPr>
        <p:spPr>
          <a:xfrm>
            <a:off x="3403979" y="550227"/>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COMPTE DE RESULTAT</a:t>
            </a:r>
          </a:p>
        </p:txBody>
      </p:sp>
      <p:graphicFrame>
        <p:nvGraphicFramePr>
          <p:cNvPr id="3" name="Graphique 2">
            <a:extLst>
              <a:ext uri="{FF2B5EF4-FFF2-40B4-BE49-F238E27FC236}">
                <a16:creationId xmlns:a16="http://schemas.microsoft.com/office/drawing/2014/main" id="{BF6CDA6B-2A19-F097-92C5-9F092867BDF8}"/>
              </a:ext>
            </a:extLst>
          </p:cNvPr>
          <p:cNvGraphicFramePr>
            <a:graphicFrameLocks/>
          </p:cNvGraphicFramePr>
          <p:nvPr>
            <p:extLst>
              <p:ext uri="{D42A27DB-BD31-4B8C-83A1-F6EECF244321}">
                <p14:modId xmlns:p14="http://schemas.microsoft.com/office/powerpoint/2010/main" val="3143660107"/>
              </p:ext>
            </p:extLst>
          </p:nvPr>
        </p:nvGraphicFramePr>
        <p:xfrm>
          <a:off x="6700530" y="1607128"/>
          <a:ext cx="5984334" cy="45320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aphique 5">
            <a:extLst>
              <a:ext uri="{FF2B5EF4-FFF2-40B4-BE49-F238E27FC236}">
                <a16:creationId xmlns:a16="http://schemas.microsoft.com/office/drawing/2014/main" id="{595123C0-EE7B-8E62-EE18-48322EA937F7}"/>
              </a:ext>
            </a:extLst>
          </p:cNvPr>
          <p:cNvGraphicFramePr>
            <a:graphicFrameLocks/>
          </p:cNvGraphicFramePr>
          <p:nvPr>
            <p:extLst>
              <p:ext uri="{D42A27DB-BD31-4B8C-83A1-F6EECF244321}">
                <p14:modId xmlns:p14="http://schemas.microsoft.com/office/powerpoint/2010/main" val="4011962809"/>
              </p:ext>
            </p:extLst>
          </p:nvPr>
        </p:nvGraphicFramePr>
        <p:xfrm>
          <a:off x="111665" y="1627152"/>
          <a:ext cx="5984335" cy="44919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337126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4B5C6-6FA8-1431-A8BB-347BC52CBBBF}"/>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26E2B706-1CC9-D031-EC73-8DD59B471CE8}"/>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062BBE9A-D94B-E9CD-52E7-FEA8D7D64F51}"/>
              </a:ext>
            </a:extLst>
          </p:cNvPr>
          <p:cNvPicPr>
            <a:picLocks noChangeAspect="1"/>
          </p:cNvPicPr>
          <p:nvPr/>
        </p:nvPicPr>
        <p:blipFill>
          <a:blip r:embed="rId3"/>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3D3ECE43-0489-C6A1-0846-3D985412A226}"/>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7CCB3099-790D-A34F-E26D-5AC94022E4A6}"/>
              </a:ext>
            </a:extLst>
          </p:cNvPr>
          <p:cNvSpPr txBox="1">
            <a:spLocks/>
          </p:cNvSpPr>
          <p:nvPr/>
        </p:nvSpPr>
        <p:spPr>
          <a:xfrm>
            <a:off x="3403979" y="457349"/>
            <a:ext cx="5675368" cy="522778"/>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000" b="1" dirty="0">
                <a:ln w="9525">
                  <a:solidFill>
                    <a:schemeClr val="bg1"/>
                  </a:solidFill>
                  <a:prstDash val="solid"/>
                </a:ln>
                <a:solidFill>
                  <a:srgbClr val="339966"/>
                </a:solidFill>
                <a:effectLst>
                  <a:outerShdw blurRad="50800" dist="38100" algn="l" rotWithShape="0">
                    <a:prstClr val="black">
                      <a:alpha val="40000"/>
                    </a:prstClr>
                  </a:outerShdw>
                </a:effectLst>
              </a:rPr>
              <a:t>COMPTE DE RESULTAT</a:t>
            </a:r>
          </a:p>
        </p:txBody>
      </p:sp>
      <p:sp>
        <p:nvSpPr>
          <p:cNvPr id="10" name="Titre 1">
            <a:extLst>
              <a:ext uri="{FF2B5EF4-FFF2-40B4-BE49-F238E27FC236}">
                <a16:creationId xmlns:a16="http://schemas.microsoft.com/office/drawing/2014/main" id="{8E500489-AAF6-1ACF-AE35-706882AB8199}"/>
              </a:ext>
            </a:extLst>
          </p:cNvPr>
          <p:cNvSpPr txBox="1">
            <a:spLocks/>
          </p:cNvSpPr>
          <p:nvPr/>
        </p:nvSpPr>
        <p:spPr>
          <a:xfrm>
            <a:off x="3390765" y="895927"/>
            <a:ext cx="5675368" cy="522778"/>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000" b="1" dirty="0">
                <a:ln w="9525">
                  <a:solidFill>
                    <a:schemeClr val="bg1"/>
                  </a:solidFill>
                  <a:prstDash val="solid"/>
                </a:ln>
                <a:solidFill>
                  <a:srgbClr val="339966"/>
                </a:solidFill>
                <a:effectLst>
                  <a:outerShdw blurRad="50800" dist="38100" algn="l" rotWithShape="0">
                    <a:prstClr val="black">
                      <a:alpha val="40000"/>
                    </a:prstClr>
                  </a:outerShdw>
                </a:effectLst>
              </a:rPr>
              <a:t>Par groupes d’actions</a:t>
            </a:r>
          </a:p>
        </p:txBody>
      </p:sp>
      <p:pic>
        <p:nvPicPr>
          <p:cNvPr id="5" name="Image 4">
            <a:extLst>
              <a:ext uri="{FF2B5EF4-FFF2-40B4-BE49-F238E27FC236}">
                <a16:creationId xmlns:a16="http://schemas.microsoft.com/office/drawing/2014/main" id="{2F649E28-04AF-9FC7-1B3D-E43FA03F3D79}"/>
              </a:ext>
            </a:extLst>
          </p:cNvPr>
          <p:cNvPicPr>
            <a:picLocks noChangeAspect="1"/>
          </p:cNvPicPr>
          <p:nvPr/>
        </p:nvPicPr>
        <p:blipFill>
          <a:blip r:embed="rId4"/>
          <a:stretch>
            <a:fillRect/>
          </a:stretch>
        </p:blipFill>
        <p:spPr>
          <a:xfrm>
            <a:off x="942527" y="1623142"/>
            <a:ext cx="9328863" cy="4777509"/>
          </a:xfrm>
          <a:prstGeom prst="rect">
            <a:avLst/>
          </a:prstGeom>
        </p:spPr>
      </p:pic>
    </p:spTree>
    <p:extLst>
      <p:ext uri="{BB962C8B-B14F-4D97-AF65-F5344CB8AC3E}">
        <p14:creationId xmlns:p14="http://schemas.microsoft.com/office/powerpoint/2010/main" val="360798070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C5F86-5C77-4AA2-1D25-CFDD2DB543DE}"/>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C5F04D84-6DD9-AE4F-7F56-2A5067E1EAA5}"/>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4990A9CF-8583-F3AC-ADFA-DC0BFD8A1361}"/>
              </a:ext>
            </a:extLst>
          </p:cNvPr>
          <p:cNvPicPr>
            <a:picLocks noChangeAspect="1"/>
          </p:cNvPicPr>
          <p:nvPr/>
        </p:nvPicPr>
        <p:blipFill>
          <a:blip r:embed="rId3"/>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EF0AB2CE-1806-BAA9-3786-2FFFB67FC25F}"/>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2" name="Rectangle 2">
            <a:extLst>
              <a:ext uri="{FF2B5EF4-FFF2-40B4-BE49-F238E27FC236}">
                <a16:creationId xmlns:a16="http://schemas.microsoft.com/office/drawing/2014/main" id="{1A77670E-1EAF-36AD-E297-B925CD1A190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Rectangle 3">
            <a:extLst>
              <a:ext uri="{FF2B5EF4-FFF2-40B4-BE49-F238E27FC236}">
                <a16:creationId xmlns:a16="http://schemas.microsoft.com/office/drawing/2014/main" id="{A569FCA3-DA70-17D6-363F-E6903ED5EC51}"/>
              </a:ext>
            </a:extLst>
          </p:cNvPr>
          <p:cNvSpPr>
            <a:spLocks noChangeArrowheads="1"/>
          </p:cNvSpPr>
          <p:nvPr/>
        </p:nvSpPr>
        <p:spPr bwMode="auto">
          <a:xfrm>
            <a:off x="0" y="71723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Titre 1">
            <a:extLst>
              <a:ext uri="{FF2B5EF4-FFF2-40B4-BE49-F238E27FC236}">
                <a16:creationId xmlns:a16="http://schemas.microsoft.com/office/drawing/2014/main" id="{87EDC7B7-D942-1B40-A294-F3E50F9800CA}"/>
              </a:ext>
            </a:extLst>
          </p:cNvPr>
          <p:cNvSpPr txBox="1">
            <a:spLocks/>
          </p:cNvSpPr>
          <p:nvPr/>
        </p:nvSpPr>
        <p:spPr>
          <a:xfrm>
            <a:off x="3258316" y="302105"/>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000" b="1" dirty="0">
                <a:ln w="9525">
                  <a:solidFill>
                    <a:schemeClr val="bg1"/>
                  </a:solidFill>
                  <a:prstDash val="solid"/>
                </a:ln>
                <a:solidFill>
                  <a:srgbClr val="339966"/>
                </a:solidFill>
                <a:effectLst>
                  <a:outerShdw blurRad="50800" dist="38100" algn="l" rotWithShape="0">
                    <a:prstClr val="black">
                      <a:alpha val="40000"/>
                    </a:prstClr>
                  </a:outerShdw>
                </a:effectLst>
              </a:rPr>
              <a:t>BILAN FINANCIER</a:t>
            </a:r>
          </a:p>
        </p:txBody>
      </p:sp>
      <p:graphicFrame>
        <p:nvGraphicFramePr>
          <p:cNvPr id="10" name="Objet 9">
            <a:extLst>
              <a:ext uri="{FF2B5EF4-FFF2-40B4-BE49-F238E27FC236}">
                <a16:creationId xmlns:a16="http://schemas.microsoft.com/office/drawing/2014/main" id="{2868A497-28F9-4B63-F37D-DDC6391022E0}"/>
              </a:ext>
            </a:extLst>
          </p:cNvPr>
          <p:cNvGraphicFramePr>
            <a:graphicFrameLocks noChangeAspect="1"/>
          </p:cNvGraphicFramePr>
          <p:nvPr>
            <p:extLst>
              <p:ext uri="{D42A27DB-BD31-4B8C-83A1-F6EECF244321}">
                <p14:modId xmlns:p14="http://schemas.microsoft.com/office/powerpoint/2010/main" val="3685945056"/>
              </p:ext>
            </p:extLst>
          </p:nvPr>
        </p:nvGraphicFramePr>
        <p:xfrm>
          <a:off x="2933700" y="1012825"/>
          <a:ext cx="6324600" cy="5753582"/>
        </p:xfrm>
        <a:graphic>
          <a:graphicData uri="http://schemas.openxmlformats.org/presentationml/2006/ole">
            <mc:AlternateContent xmlns:mc="http://schemas.openxmlformats.org/markup-compatibility/2006">
              <mc:Choice xmlns:v="urn:schemas-microsoft-com:vml" Requires="v">
                <p:oleObj name="Worksheet" r:id="rId4" imgW="6324680" imgH="5533928" progId="Excel.Sheet.12">
                  <p:embed/>
                </p:oleObj>
              </mc:Choice>
              <mc:Fallback>
                <p:oleObj name="Worksheet" r:id="rId4" imgW="6324680" imgH="5533928" progId="Excel.Sheet.12">
                  <p:embed/>
                  <p:pic>
                    <p:nvPicPr>
                      <p:cNvPr id="10" name="Objet 9">
                        <a:extLst>
                          <a:ext uri="{FF2B5EF4-FFF2-40B4-BE49-F238E27FC236}">
                            <a16:creationId xmlns:a16="http://schemas.microsoft.com/office/drawing/2014/main" id="{2868A497-28F9-4B63-F37D-DDC6391022E0}"/>
                          </a:ext>
                        </a:extLst>
                      </p:cNvPr>
                      <p:cNvPicPr/>
                      <p:nvPr/>
                    </p:nvPicPr>
                    <p:blipFill>
                      <a:blip r:embed="rId5"/>
                      <a:stretch>
                        <a:fillRect/>
                      </a:stretch>
                    </p:blipFill>
                    <p:spPr>
                      <a:xfrm>
                        <a:off x="2933700" y="1012825"/>
                        <a:ext cx="6324600" cy="5753582"/>
                      </a:xfrm>
                      <a:prstGeom prst="rect">
                        <a:avLst/>
                      </a:prstGeom>
                    </p:spPr>
                  </p:pic>
                </p:oleObj>
              </mc:Fallback>
            </mc:AlternateContent>
          </a:graphicData>
        </a:graphic>
      </p:graphicFrame>
    </p:spTree>
    <p:extLst>
      <p:ext uri="{BB962C8B-B14F-4D97-AF65-F5344CB8AC3E}">
        <p14:creationId xmlns:p14="http://schemas.microsoft.com/office/powerpoint/2010/main" val="346900641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817A6-9B85-CE9E-79F3-CC990957E621}"/>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F5BA3327-B897-6A66-991C-6A7FA522BEC6}"/>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36A17C74-77B4-9FE1-773C-FB00B9C6924B}"/>
              </a:ext>
            </a:extLst>
          </p:cNvPr>
          <p:cNvPicPr>
            <a:picLocks noChangeAspect="1"/>
          </p:cNvPicPr>
          <p:nvPr/>
        </p:nvPicPr>
        <p:blipFill>
          <a:blip r:embed="rId3"/>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BD86295D-F863-BE3F-14FD-71820D7D4F5E}"/>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030E2623-30BE-37BD-D498-F44B113A84FC}"/>
              </a:ext>
            </a:extLst>
          </p:cNvPr>
          <p:cNvSpPr txBox="1">
            <a:spLocks/>
          </p:cNvSpPr>
          <p:nvPr/>
        </p:nvSpPr>
        <p:spPr>
          <a:xfrm>
            <a:off x="2747953" y="1464372"/>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PREVISIONNEL 2026</a:t>
            </a:r>
          </a:p>
        </p:txBody>
      </p:sp>
      <p:sp>
        <p:nvSpPr>
          <p:cNvPr id="3" name="ZoneTexte 2">
            <a:extLst>
              <a:ext uri="{FF2B5EF4-FFF2-40B4-BE49-F238E27FC236}">
                <a16:creationId xmlns:a16="http://schemas.microsoft.com/office/drawing/2014/main" id="{1FB2F084-530A-05E4-F2C6-FCCB9801765D}"/>
              </a:ext>
            </a:extLst>
          </p:cNvPr>
          <p:cNvSpPr txBox="1"/>
          <p:nvPr/>
        </p:nvSpPr>
        <p:spPr>
          <a:xfrm>
            <a:off x="1446774" y="4081964"/>
            <a:ext cx="8277726" cy="1240532"/>
          </a:xfrm>
          <a:prstGeom prst="rect">
            <a:avLst/>
          </a:prstGeom>
          <a:noFill/>
        </p:spPr>
        <p:txBody>
          <a:bodyPr wrap="square">
            <a:spAutoFit/>
          </a:bodyPr>
          <a:lstStyle/>
          <a:p>
            <a:pPr>
              <a:lnSpc>
                <a:spcPct val="107000"/>
              </a:lnSpc>
              <a:spcBef>
                <a:spcPts val="1800"/>
              </a:spcBef>
              <a:spcAft>
                <a:spcPts val="400"/>
              </a:spcAft>
              <a:buNone/>
              <a:tabLst>
                <a:tab pos="90170" algn="l"/>
              </a:tabLst>
            </a:pPr>
            <a:r>
              <a:rPr lang="fr-FR" sz="1800" b="1" u="sng" spc="-15" dirty="0">
                <a:effectLst/>
                <a:latin typeface="Century Gothic" panose="020B0502020202020204" pitchFamily="34" charset="0"/>
                <a:ea typeface="Comic Sans MS" panose="030F0702030302020204" pitchFamily="66" charset="0"/>
                <a:cs typeface="Comic Sans MS" panose="030F0702030302020204" pitchFamily="66" charset="0"/>
              </a:rPr>
              <a:t>25 Janvier 2026 : </a:t>
            </a:r>
            <a:r>
              <a:rPr lang="fr-FR" sz="1800" spc="-15" dirty="0">
                <a:effectLst/>
                <a:latin typeface="Century Gothic" panose="020B0502020202020204" pitchFamily="34" charset="0"/>
                <a:ea typeface="Comic Sans MS" panose="030F0702030302020204" pitchFamily="66" charset="0"/>
                <a:cs typeface="Comic Sans MS" panose="030F0702030302020204" pitchFamily="66" charset="0"/>
              </a:rPr>
              <a:t>des </a:t>
            </a:r>
            <a:r>
              <a:rPr lang="fr-FR" spc="-15" dirty="0">
                <a:latin typeface="Century Gothic" panose="020B0502020202020204" pitchFamily="34" charset="0"/>
                <a:ea typeface="Comic Sans MS" panose="030F0702030302020204" pitchFamily="66" charset="0"/>
                <a:cs typeface="Comic Sans MS" panose="030F0702030302020204" pitchFamily="66" charset="0"/>
              </a:rPr>
              <a:t>sélectifs inter régions (zone 2) Wushu </a:t>
            </a:r>
            <a:r>
              <a:rPr lang="fr-FR" sz="1800" spc="-15" dirty="0">
                <a:effectLst/>
                <a:latin typeface="Century Gothic" panose="020B0502020202020204" pitchFamily="34" charset="0"/>
                <a:ea typeface="Comic Sans MS" panose="030F0702030302020204" pitchFamily="66" charset="0"/>
                <a:cs typeface="Comic Sans MS" panose="030F0702030302020204" pitchFamily="66" charset="0"/>
              </a:rPr>
              <a:t>et Kungfu traditionnel ainsi que des coupes enfants étaient prévus à Niort.</a:t>
            </a:r>
          </a:p>
          <a:p>
            <a:pPr>
              <a:lnSpc>
                <a:spcPct val="107000"/>
              </a:lnSpc>
              <a:spcBef>
                <a:spcPts val="1800"/>
              </a:spcBef>
              <a:spcAft>
                <a:spcPts val="400"/>
              </a:spcAft>
              <a:buNone/>
              <a:tabLst>
                <a:tab pos="90170" algn="l"/>
              </a:tabLst>
            </a:pPr>
            <a:r>
              <a:rPr lang="fr-FR" spc="-15" dirty="0">
                <a:latin typeface="Century Gothic" panose="020B0502020202020204" pitchFamily="34" charset="0"/>
                <a:ea typeface="Comic Sans MS" panose="030F0702030302020204" pitchFamily="66" charset="0"/>
                <a:cs typeface="Comic Sans MS" panose="030F0702030302020204" pitchFamily="66" charset="0"/>
              </a:rPr>
              <a:t>Cette journée a été annulée faute de participants.</a:t>
            </a:r>
            <a:endParaRPr lang="fr-FR" sz="3600" kern="1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0" name="ZoneTexte 9">
            <a:extLst>
              <a:ext uri="{FF2B5EF4-FFF2-40B4-BE49-F238E27FC236}">
                <a16:creationId xmlns:a16="http://schemas.microsoft.com/office/drawing/2014/main" id="{5014AF08-0589-CAAF-9616-E91939FDFFB0}"/>
              </a:ext>
            </a:extLst>
          </p:cNvPr>
          <p:cNvSpPr txBox="1"/>
          <p:nvPr/>
        </p:nvSpPr>
        <p:spPr>
          <a:xfrm>
            <a:off x="1446774" y="2344487"/>
            <a:ext cx="8277726" cy="1240724"/>
          </a:xfrm>
          <a:prstGeom prst="rect">
            <a:avLst/>
          </a:prstGeom>
          <a:noFill/>
        </p:spPr>
        <p:txBody>
          <a:bodyPr wrap="square">
            <a:spAutoFit/>
          </a:bodyPr>
          <a:lstStyle/>
          <a:p>
            <a:pPr>
              <a:lnSpc>
                <a:spcPct val="107000"/>
              </a:lnSpc>
              <a:spcBef>
                <a:spcPts val="1800"/>
              </a:spcBef>
              <a:spcAft>
                <a:spcPts val="400"/>
              </a:spcAft>
              <a:buNone/>
              <a:tabLst>
                <a:tab pos="90170" algn="l"/>
              </a:tabLst>
            </a:pPr>
            <a:r>
              <a:rPr lang="fr-FR" sz="1800" b="1" u="sng" spc="-15" dirty="0">
                <a:effectLst/>
                <a:latin typeface="Century Gothic" panose="020B0502020202020204" pitchFamily="34" charset="0"/>
                <a:ea typeface="Comic Sans MS" panose="030F0702030302020204" pitchFamily="66" charset="0"/>
                <a:cs typeface="Comic Sans MS" panose="030F0702030302020204" pitchFamily="66" charset="0"/>
              </a:rPr>
              <a:t>Dans nos actions 2026, nous intègrerons autant que possible les axes suivants :</a:t>
            </a:r>
          </a:p>
          <a:p>
            <a:pPr marL="285750" indent="-285750">
              <a:lnSpc>
                <a:spcPct val="107000"/>
              </a:lnSpc>
              <a:spcBef>
                <a:spcPts val="1800"/>
              </a:spcBef>
              <a:spcAft>
                <a:spcPts val="400"/>
              </a:spcAft>
              <a:buFont typeface="Wingdings" panose="05000000000000000000" pitchFamily="2" charset="2"/>
              <a:buChar char="Ø"/>
              <a:tabLst>
                <a:tab pos="90170" algn="l"/>
              </a:tabLst>
            </a:pPr>
            <a:r>
              <a:rPr lang="fr-FR" spc="-15" dirty="0">
                <a:latin typeface="Century Gothic" panose="020B0502020202020204" pitchFamily="34" charset="0"/>
                <a:ea typeface="Comic Sans MS" panose="030F0702030302020204" pitchFamily="66" charset="0"/>
                <a:cs typeface="Comic Sans MS" panose="030F0702030302020204" pitchFamily="66" charset="0"/>
              </a:rPr>
              <a:t>La mixité, l</a:t>
            </a:r>
            <a:r>
              <a:rPr lang="fr-FR" sz="1800" spc="-15" dirty="0">
                <a:effectLst/>
                <a:latin typeface="Century Gothic" panose="020B0502020202020204" pitchFamily="34" charset="0"/>
                <a:ea typeface="Comic Sans MS" panose="030F0702030302020204" pitchFamily="66" charset="0"/>
                <a:cs typeface="Comic Sans MS" panose="030F0702030302020204" pitchFamily="66" charset="0"/>
              </a:rPr>
              <a:t>’inclusion et l</a:t>
            </a:r>
            <a:r>
              <a:rPr lang="fr-FR" spc="-15" dirty="0">
                <a:latin typeface="Century Gothic" panose="020B0502020202020204" pitchFamily="34" charset="0"/>
                <a:ea typeface="Comic Sans MS" panose="030F0702030302020204" pitchFamily="66" charset="0"/>
                <a:cs typeface="Comic Sans MS" panose="030F0702030302020204" pitchFamily="66" charset="0"/>
              </a:rPr>
              <a:t>e développement durable</a:t>
            </a:r>
            <a:endParaRPr lang="fr-FR" sz="3600" kern="100" dirty="0">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979558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0D3B9-44DB-BE11-99EF-DD6668E3D3EE}"/>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EB5B0DB1-13A4-8611-77DB-5316CD984333}"/>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F287DDFC-CA6C-3797-0F12-8F1BCAD3DBB0}"/>
              </a:ext>
            </a:extLst>
          </p:cNvPr>
          <p:cNvPicPr>
            <a:picLocks noChangeAspect="1"/>
          </p:cNvPicPr>
          <p:nvPr/>
        </p:nvPicPr>
        <p:blipFill>
          <a:blip r:embed="rId3"/>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2B5373A9-3684-D2A6-7F8B-262BA36E9AA6}"/>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2" name="Rectangle 2">
            <a:extLst>
              <a:ext uri="{FF2B5EF4-FFF2-40B4-BE49-F238E27FC236}">
                <a16:creationId xmlns:a16="http://schemas.microsoft.com/office/drawing/2014/main" id="{7228970D-FBDD-F2E0-B524-44DAD3804EF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Rectangle 3">
            <a:extLst>
              <a:ext uri="{FF2B5EF4-FFF2-40B4-BE49-F238E27FC236}">
                <a16:creationId xmlns:a16="http://schemas.microsoft.com/office/drawing/2014/main" id="{468CA00D-08A5-B186-9117-A6ECA4CFEBE3}"/>
              </a:ext>
            </a:extLst>
          </p:cNvPr>
          <p:cNvSpPr>
            <a:spLocks noChangeArrowheads="1"/>
          </p:cNvSpPr>
          <p:nvPr/>
        </p:nvSpPr>
        <p:spPr bwMode="auto">
          <a:xfrm>
            <a:off x="0" y="71723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Titre 1">
            <a:extLst>
              <a:ext uri="{FF2B5EF4-FFF2-40B4-BE49-F238E27FC236}">
                <a16:creationId xmlns:a16="http://schemas.microsoft.com/office/drawing/2014/main" id="{CC4B8B31-E736-1E6B-B6B7-CB12F33CE7CA}"/>
              </a:ext>
            </a:extLst>
          </p:cNvPr>
          <p:cNvSpPr txBox="1">
            <a:spLocks/>
          </p:cNvSpPr>
          <p:nvPr/>
        </p:nvSpPr>
        <p:spPr>
          <a:xfrm>
            <a:off x="2849242" y="406024"/>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000" b="1" dirty="0">
                <a:ln w="9525">
                  <a:solidFill>
                    <a:schemeClr val="bg1"/>
                  </a:solidFill>
                  <a:prstDash val="solid"/>
                </a:ln>
                <a:solidFill>
                  <a:srgbClr val="339966"/>
                </a:solidFill>
                <a:effectLst>
                  <a:outerShdw blurRad="50800" dist="38100" algn="l" rotWithShape="0">
                    <a:prstClr val="black">
                      <a:alpha val="40000"/>
                    </a:prstClr>
                  </a:outerShdw>
                </a:effectLst>
              </a:rPr>
              <a:t>PREVISIONNEL 2026</a:t>
            </a:r>
          </a:p>
        </p:txBody>
      </p:sp>
      <p:sp>
        <p:nvSpPr>
          <p:cNvPr id="9" name="ZoneTexte 8">
            <a:extLst>
              <a:ext uri="{FF2B5EF4-FFF2-40B4-BE49-F238E27FC236}">
                <a16:creationId xmlns:a16="http://schemas.microsoft.com/office/drawing/2014/main" id="{3262B77C-BFCE-EDC5-6619-2BBDFAD9191D}"/>
              </a:ext>
            </a:extLst>
          </p:cNvPr>
          <p:cNvSpPr txBox="1"/>
          <p:nvPr/>
        </p:nvSpPr>
        <p:spPr>
          <a:xfrm>
            <a:off x="5494420" y="1321772"/>
            <a:ext cx="4595579" cy="2677656"/>
          </a:xfrm>
          <a:prstGeom prst="rect">
            <a:avLst/>
          </a:prstGeom>
          <a:noFill/>
        </p:spPr>
        <p:txBody>
          <a:bodyPr wrap="square">
            <a:spAutoFit/>
          </a:bodyPr>
          <a:lstStyle/>
          <a:p>
            <a:pPr marL="820420" indent="-229235">
              <a:spcBef>
                <a:spcPts val="15"/>
              </a:spcBef>
              <a:buNone/>
            </a:pPr>
            <a:r>
              <a:rPr lang="fr-FR" sz="1200" dirty="0">
                <a:solidFill>
                  <a:srgbClr val="EE0000"/>
                </a:solidFill>
                <a:effectLst/>
                <a:latin typeface="Century Gothic" panose="020B0502020202020204" pitchFamily="34" charset="0"/>
                <a:ea typeface="Comic Sans MS" panose="030F0702030302020204" pitchFamily="66" charset="0"/>
                <a:cs typeface="Comic Sans MS" panose="030F0702030302020204" pitchFamily="66" charset="0"/>
              </a:rPr>
              <a:t> </a:t>
            </a:r>
            <a:endParaRPr lang="fr-FR" sz="1200" dirty="0">
              <a:effectLst/>
              <a:latin typeface="Century Gothic" panose="020B0502020202020204" pitchFamily="34" charset="0"/>
              <a:ea typeface="Comic Sans MS" panose="030F0702030302020204" pitchFamily="66" charset="0"/>
              <a:cs typeface="Comic Sans MS" panose="030F0702030302020204" pitchFamily="66" charset="0"/>
            </a:endParaRPr>
          </a:p>
          <a:p>
            <a:pPr marL="342900" lvl="0" indent="-342900" algn="just">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5 avril 2026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Journée découverte Duan Bing – Bing Dao – Boxe chinois – </a:t>
            </a:r>
            <a:r>
              <a:rPr lang="fr-FR" sz="1200" dirty="0" err="1">
                <a:effectLst/>
                <a:latin typeface="Century Gothic" panose="020B0502020202020204" pitchFamily="34" charset="0"/>
                <a:ea typeface="Comic Sans MS" panose="030F0702030302020204" pitchFamily="66" charset="0"/>
                <a:cs typeface="Comic Sans MS" panose="030F0702030302020204" pitchFamily="66" charset="0"/>
              </a:rPr>
              <a:t>Tuishou</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au Complexe Sportif Gino </a:t>
            </a:r>
            <a:r>
              <a:rPr lang="fr-FR" sz="1200" dirty="0" err="1">
                <a:effectLst/>
                <a:latin typeface="Century Gothic" panose="020B0502020202020204" pitchFamily="34" charset="0"/>
                <a:ea typeface="Comic Sans MS" panose="030F0702030302020204" pitchFamily="66" charset="0"/>
                <a:cs typeface="Comic Sans MS" panose="030F0702030302020204" pitchFamily="66" charset="0"/>
              </a:rPr>
              <a:t>Falorni</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de La Rochelle – </a:t>
            </a:r>
            <a:r>
              <a:rPr lang="fr-FR" sz="1200" dirty="0">
                <a:solidFill>
                  <a:srgbClr val="EE0000"/>
                </a:solidFill>
                <a:effectLst/>
                <a:latin typeface="Century Gothic" panose="020B0502020202020204" pitchFamily="34" charset="0"/>
                <a:ea typeface="Comic Sans MS" panose="030F0702030302020204" pitchFamily="66" charset="0"/>
                <a:cs typeface="Comic Sans MS" panose="030F0702030302020204" pitchFamily="66" charset="0"/>
              </a:rPr>
              <a:t>Reportée au 10 octobre 2026</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a:t>
            </a:r>
          </a:p>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17, 18 et 19 avril 2026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Printemps des Energies au Village Vacances de La </a:t>
            </a:r>
            <a:r>
              <a:rPr lang="fr-FR" sz="1200" dirty="0" err="1">
                <a:effectLst/>
                <a:latin typeface="Century Gothic" panose="020B0502020202020204" pitchFamily="34" charset="0"/>
                <a:ea typeface="Comic Sans MS" panose="030F0702030302020204" pitchFamily="66" charset="0"/>
                <a:cs typeface="Comic Sans MS" panose="030F0702030302020204" pitchFamily="66" charset="0"/>
              </a:rPr>
              <a:t>Martière</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à Saint Pierre d’Oléron </a:t>
            </a:r>
          </a:p>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18 avril 2026 :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AGO et AGE au Village Vacances de La </a:t>
            </a:r>
            <a:r>
              <a:rPr lang="fr-FR" sz="1200" dirty="0" err="1">
                <a:effectLst/>
                <a:latin typeface="Century Gothic" panose="020B0502020202020204" pitchFamily="34" charset="0"/>
                <a:ea typeface="Comic Sans MS" panose="030F0702030302020204" pitchFamily="66" charset="0"/>
                <a:cs typeface="Comic Sans MS" panose="030F0702030302020204" pitchFamily="66" charset="0"/>
              </a:rPr>
              <a:t>Martière</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à Saint Pierre d’Oléron </a:t>
            </a:r>
          </a:p>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28 mai 2026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Trophées du bénévolat au Village des Sports – Foire Internationale de Bordeau, organisée par le CROS NA. Participation présidente </a:t>
            </a:r>
          </a:p>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Fin août 2026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réunion du CODIR en </a:t>
            </a:r>
            <a:r>
              <a:rPr lang="fr-FR" sz="1200" dirty="0" err="1">
                <a:effectLst/>
                <a:latin typeface="Century Gothic" panose="020B0502020202020204" pitchFamily="34" charset="0"/>
                <a:ea typeface="Comic Sans MS" panose="030F0702030302020204" pitchFamily="66" charset="0"/>
                <a:cs typeface="Comic Sans MS" panose="030F0702030302020204" pitchFamily="66" charset="0"/>
              </a:rPr>
              <a:t>visio</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a:t>
            </a:r>
          </a:p>
          <a:p>
            <a:pPr lvl="0">
              <a:tabLst>
                <a:tab pos="457200" algn="l"/>
              </a:tabLst>
            </a:pPr>
            <a:endParaRPr lang="fr-FR" sz="1200" dirty="0">
              <a:effectLst/>
              <a:latin typeface="Century Gothic" panose="020B0502020202020204" pitchFamily="34" charset="0"/>
              <a:ea typeface="Comic Sans MS" panose="030F0702030302020204" pitchFamily="66" charset="0"/>
              <a:cs typeface="Comic Sans MS" panose="030F0702030302020204" pitchFamily="66" charset="0"/>
            </a:endParaRPr>
          </a:p>
        </p:txBody>
      </p:sp>
      <p:sp>
        <p:nvSpPr>
          <p:cNvPr id="12" name="ZoneTexte 11">
            <a:extLst>
              <a:ext uri="{FF2B5EF4-FFF2-40B4-BE49-F238E27FC236}">
                <a16:creationId xmlns:a16="http://schemas.microsoft.com/office/drawing/2014/main" id="{ECF0ED35-9097-1E9C-9B60-293189464E0B}"/>
              </a:ext>
            </a:extLst>
          </p:cNvPr>
          <p:cNvSpPr txBox="1"/>
          <p:nvPr/>
        </p:nvSpPr>
        <p:spPr>
          <a:xfrm>
            <a:off x="370974" y="1411854"/>
            <a:ext cx="4530674" cy="2862322"/>
          </a:xfrm>
          <a:prstGeom prst="rect">
            <a:avLst/>
          </a:prstGeom>
          <a:noFill/>
        </p:spPr>
        <p:txBody>
          <a:bodyPr wrap="square">
            <a:spAutoFit/>
          </a:bodyPr>
          <a:lstStyle/>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13 janvier 2026, 14h-15h30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réunion du CODIR en </a:t>
            </a:r>
            <a:r>
              <a:rPr lang="fr-FR" sz="1200" dirty="0" err="1">
                <a:effectLst/>
                <a:latin typeface="Century Gothic" panose="020B0502020202020204" pitchFamily="34" charset="0"/>
                <a:ea typeface="Comic Sans MS" panose="030F0702030302020204" pitchFamily="66" charset="0"/>
                <a:cs typeface="Comic Sans MS" panose="030F0702030302020204" pitchFamily="66" charset="0"/>
              </a:rPr>
              <a:t>visio</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a:t>
            </a:r>
          </a:p>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22 janvier 2026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vœux au mouvement sportif organisé par le CROS NA - Participation présidente </a:t>
            </a:r>
          </a:p>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14 mars 2026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Journée inclusive </a:t>
            </a:r>
            <a:r>
              <a:rPr lang="fr-FR" sz="1200" dirty="0" err="1">
                <a:effectLst/>
                <a:latin typeface="Century Gothic" panose="020B0502020202020204" pitchFamily="34" charset="0"/>
                <a:ea typeface="Comic Sans MS" panose="030F0702030302020204" pitchFamily="66" charset="0"/>
                <a:cs typeface="Comic Sans MS" panose="030F0702030302020204" pitchFamily="66" charset="0"/>
              </a:rPr>
              <a:t>Handivalides</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au CREPS de Talence </a:t>
            </a:r>
          </a:p>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14 mars 2026, 17h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réunion du CODIR au CREPS de Talence couplée avec une </a:t>
            </a:r>
            <a:r>
              <a:rPr lang="fr-FR" sz="1200" dirty="0" err="1">
                <a:effectLst/>
                <a:latin typeface="Century Gothic" panose="020B0502020202020204" pitchFamily="34" charset="0"/>
                <a:ea typeface="Comic Sans MS" panose="030F0702030302020204" pitchFamily="66" charset="0"/>
                <a:cs typeface="Comic Sans MS" panose="030F0702030302020204" pitchFamily="66" charset="0"/>
              </a:rPr>
              <a:t>visio</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a:t>
            </a:r>
          </a:p>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15 mars 2026 :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passage de Duan/Att1 régionaux + Duan nationaux au CREPS de Talence </a:t>
            </a:r>
          </a:p>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30 mars 2026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vœux au mouvement sportif – Visio avec le CROS, participation présidente </a:t>
            </a:r>
          </a:p>
          <a:p>
            <a:pPr marL="342900" lvl="0" indent="-342900" algn="just">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4 avril 2026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Journée inclusive </a:t>
            </a:r>
            <a:r>
              <a:rPr lang="fr-FR" sz="1200" dirty="0" err="1">
                <a:effectLst/>
                <a:latin typeface="Century Gothic" panose="020B0502020202020204" pitchFamily="34" charset="0"/>
                <a:ea typeface="Comic Sans MS" panose="030F0702030302020204" pitchFamily="66" charset="0"/>
                <a:cs typeface="Comic Sans MS" panose="030F0702030302020204" pitchFamily="66" charset="0"/>
              </a:rPr>
              <a:t>Handivalides</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au Complexe Sportif Gino </a:t>
            </a:r>
            <a:r>
              <a:rPr lang="fr-FR" sz="1200" dirty="0" err="1">
                <a:effectLst/>
                <a:latin typeface="Century Gothic" panose="020B0502020202020204" pitchFamily="34" charset="0"/>
                <a:ea typeface="Comic Sans MS" panose="030F0702030302020204" pitchFamily="66" charset="0"/>
                <a:cs typeface="Comic Sans MS" panose="030F0702030302020204" pitchFamily="66" charset="0"/>
              </a:rPr>
              <a:t>Falorni</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de La Rochelle</a:t>
            </a:r>
          </a:p>
          <a:p>
            <a:pPr marL="820420" indent="-229235">
              <a:spcBef>
                <a:spcPts val="15"/>
              </a:spcBef>
              <a:buNone/>
            </a:pPr>
            <a:r>
              <a:rPr lang="fr-FR" sz="1200" dirty="0">
                <a:solidFill>
                  <a:srgbClr val="EE0000"/>
                </a:solidFill>
                <a:effectLst/>
                <a:latin typeface="Century Gothic" panose="020B0502020202020204" pitchFamily="34" charset="0"/>
                <a:ea typeface="Comic Sans MS" panose="030F0702030302020204" pitchFamily="66" charset="0"/>
                <a:cs typeface="Comic Sans MS" panose="030F0702030302020204" pitchFamily="66" charset="0"/>
              </a:rPr>
              <a:t>Annulée faute de participants</a:t>
            </a:r>
            <a:endParaRPr lang="fr-FR" sz="1200" dirty="0">
              <a:effectLst/>
              <a:latin typeface="Century Gothic" panose="020B0502020202020204" pitchFamily="34" charset="0"/>
              <a:ea typeface="Comic Sans MS" panose="030F0702030302020204" pitchFamily="66" charset="0"/>
              <a:cs typeface="Comic Sans MS" panose="030F0702030302020204" pitchFamily="66" charset="0"/>
            </a:endParaRPr>
          </a:p>
        </p:txBody>
      </p:sp>
      <p:sp>
        <p:nvSpPr>
          <p:cNvPr id="14" name="ZoneTexte 13">
            <a:extLst>
              <a:ext uri="{FF2B5EF4-FFF2-40B4-BE49-F238E27FC236}">
                <a16:creationId xmlns:a16="http://schemas.microsoft.com/office/drawing/2014/main" id="{4B0E3C2F-EEA7-F2F5-D3CE-4A2DB11FB68F}"/>
              </a:ext>
            </a:extLst>
          </p:cNvPr>
          <p:cNvSpPr txBox="1"/>
          <p:nvPr/>
        </p:nvSpPr>
        <p:spPr>
          <a:xfrm>
            <a:off x="1195137" y="4424303"/>
            <a:ext cx="8750483" cy="1754326"/>
          </a:xfrm>
          <a:prstGeom prst="rect">
            <a:avLst/>
          </a:prstGeom>
          <a:noFill/>
        </p:spPr>
        <p:txBody>
          <a:bodyPr wrap="square">
            <a:spAutoFit/>
          </a:bodyPr>
          <a:lstStyle/>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12 septembre au 22 novembre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formation CAM/CMB au Complexe sportif, Rue des Cerisiers 47230 Lavardac. </a:t>
            </a:r>
          </a:p>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10 octobre 2026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Journée découverte Duan Bing – Bing Dao – Boxe chinois – </a:t>
            </a:r>
            <a:r>
              <a:rPr lang="fr-FR" sz="1200" dirty="0" err="1">
                <a:effectLst/>
                <a:latin typeface="Century Gothic" panose="020B0502020202020204" pitchFamily="34" charset="0"/>
                <a:ea typeface="Comic Sans MS" panose="030F0702030302020204" pitchFamily="66" charset="0"/>
                <a:cs typeface="Comic Sans MS" panose="030F0702030302020204" pitchFamily="66" charset="0"/>
              </a:rPr>
              <a:t>Tuishou</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au CREPS de Talence (à confirmer) </a:t>
            </a:r>
          </a:p>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Octobre 2026 :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participation colloque sport santé annuel CROS Nouvelle Aquitaine </a:t>
            </a:r>
          </a:p>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Novembre 2026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participation au séminaire annuel des présidents CROS Nouvelle Aquitaine </a:t>
            </a:r>
          </a:p>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28 et 29 novembre 2026</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 Stage de Kungfu avec Maître LI BAOMING à La Rochelle  </a:t>
            </a:r>
          </a:p>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5 décembre 2026 :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certification CAM/CMB au Complexe sportif, Rue des Cerisiers 47230 Lavardac. Réunion du CODIR </a:t>
            </a:r>
          </a:p>
          <a:p>
            <a:pPr marL="342900" lvl="0" indent="-342900">
              <a:buFont typeface="Wingdings" panose="05000000000000000000" pitchFamily="2" charset="2"/>
              <a:buChar char=""/>
              <a:tabLst>
                <a:tab pos="457200" algn="l"/>
              </a:tabLst>
            </a:pPr>
            <a:r>
              <a:rPr lang="fr-FR" sz="1200" b="1" dirty="0">
                <a:effectLst/>
                <a:latin typeface="Century Gothic" panose="020B0502020202020204" pitchFamily="34" charset="0"/>
                <a:ea typeface="Comic Sans MS" panose="030F0702030302020204" pitchFamily="66" charset="0"/>
                <a:cs typeface="Comic Sans MS" panose="030F0702030302020204" pitchFamily="66" charset="0"/>
              </a:rPr>
              <a:t>6 décembre 2026 </a:t>
            </a:r>
            <a:r>
              <a:rPr lang="fr-FR" sz="1200" dirty="0">
                <a:effectLst/>
                <a:latin typeface="Century Gothic" panose="020B0502020202020204" pitchFamily="34" charset="0"/>
                <a:ea typeface="Comic Sans MS" panose="030F0702030302020204" pitchFamily="66" charset="0"/>
                <a:cs typeface="Comic Sans MS" panose="030F0702030302020204" pitchFamily="66" charset="0"/>
              </a:rPr>
              <a:t>: journée informative Duan/Att1 au Complexe sportif, Rue des Cerisiers 47230 Lavardac.</a:t>
            </a:r>
          </a:p>
        </p:txBody>
      </p:sp>
    </p:spTree>
    <p:extLst>
      <p:ext uri="{BB962C8B-B14F-4D97-AF65-F5344CB8AC3E}">
        <p14:creationId xmlns:p14="http://schemas.microsoft.com/office/powerpoint/2010/main" val="200127559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12BB5-2E72-589D-36A9-9E1E60DB389A}"/>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A8C025F1-0A99-04ED-7DFE-429C6BCC04A7}"/>
              </a:ext>
            </a:extLst>
          </p:cNvPr>
          <p:cNvSpPr>
            <a:spLocks noGrp="1"/>
          </p:cNvSpPr>
          <p:nvPr>
            <p:ph type="ctrTitle"/>
          </p:nvPr>
        </p:nvSpPr>
        <p:spPr>
          <a:xfrm>
            <a:off x="6860186" y="-40233"/>
            <a:ext cx="5331814"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18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54C7DF7B-CDA8-DA17-F14E-82904552B3DE}"/>
              </a:ext>
            </a:extLst>
          </p:cNvPr>
          <p:cNvPicPr>
            <a:picLocks noChangeAspect="1"/>
          </p:cNvPicPr>
          <p:nvPr/>
        </p:nvPicPr>
        <p:blipFill>
          <a:blip r:embed="rId3"/>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2DE03A9C-E2FC-1C99-A90F-4EBA4548D723}"/>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2" name="Rectangle 2">
            <a:extLst>
              <a:ext uri="{FF2B5EF4-FFF2-40B4-BE49-F238E27FC236}">
                <a16:creationId xmlns:a16="http://schemas.microsoft.com/office/drawing/2014/main" id="{FF33139A-5C2F-DCB1-81D1-07F57B1025F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Rectangle 3">
            <a:extLst>
              <a:ext uri="{FF2B5EF4-FFF2-40B4-BE49-F238E27FC236}">
                <a16:creationId xmlns:a16="http://schemas.microsoft.com/office/drawing/2014/main" id="{2B0601F4-D9C3-0027-D239-9AACEB1572C5}"/>
              </a:ext>
            </a:extLst>
          </p:cNvPr>
          <p:cNvSpPr>
            <a:spLocks noChangeArrowheads="1"/>
          </p:cNvSpPr>
          <p:nvPr/>
        </p:nvSpPr>
        <p:spPr bwMode="auto">
          <a:xfrm>
            <a:off x="0" y="71723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Titre 1">
            <a:extLst>
              <a:ext uri="{FF2B5EF4-FFF2-40B4-BE49-F238E27FC236}">
                <a16:creationId xmlns:a16="http://schemas.microsoft.com/office/drawing/2014/main" id="{B618E420-2C5C-28E6-9B33-2618EAC2496F}"/>
              </a:ext>
            </a:extLst>
          </p:cNvPr>
          <p:cNvSpPr txBox="1">
            <a:spLocks/>
          </p:cNvSpPr>
          <p:nvPr/>
        </p:nvSpPr>
        <p:spPr>
          <a:xfrm>
            <a:off x="985674" y="77438"/>
            <a:ext cx="5675368" cy="548630"/>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2800" b="1" dirty="0">
                <a:ln w="9525">
                  <a:solidFill>
                    <a:schemeClr val="bg1"/>
                  </a:solidFill>
                  <a:prstDash val="solid"/>
                </a:ln>
                <a:solidFill>
                  <a:srgbClr val="339966"/>
                </a:solidFill>
                <a:effectLst>
                  <a:outerShdw blurRad="50800" dist="38100" algn="l" rotWithShape="0">
                    <a:prstClr val="black">
                      <a:alpha val="40000"/>
                    </a:prstClr>
                  </a:outerShdw>
                </a:effectLst>
              </a:rPr>
              <a:t>BUDGET PREVISIONNEL 2026</a:t>
            </a:r>
          </a:p>
        </p:txBody>
      </p:sp>
      <p:graphicFrame>
        <p:nvGraphicFramePr>
          <p:cNvPr id="10" name="Objet 9">
            <a:extLst>
              <a:ext uri="{FF2B5EF4-FFF2-40B4-BE49-F238E27FC236}">
                <a16:creationId xmlns:a16="http://schemas.microsoft.com/office/drawing/2014/main" id="{8E570257-5007-6D05-F118-550BC7616BE0}"/>
              </a:ext>
            </a:extLst>
          </p:cNvPr>
          <p:cNvGraphicFramePr>
            <a:graphicFrameLocks noChangeAspect="1"/>
          </p:cNvGraphicFramePr>
          <p:nvPr>
            <p:extLst>
              <p:ext uri="{D42A27DB-BD31-4B8C-83A1-F6EECF244321}">
                <p14:modId xmlns:p14="http://schemas.microsoft.com/office/powerpoint/2010/main" val="1429976792"/>
              </p:ext>
            </p:extLst>
          </p:nvPr>
        </p:nvGraphicFramePr>
        <p:xfrm>
          <a:off x="2735179" y="626068"/>
          <a:ext cx="6229350" cy="6154494"/>
        </p:xfrm>
        <a:graphic>
          <a:graphicData uri="http://schemas.openxmlformats.org/presentationml/2006/ole">
            <mc:AlternateContent xmlns:mc="http://schemas.openxmlformats.org/markup-compatibility/2006">
              <mc:Choice xmlns:v="urn:schemas-microsoft-com:vml" Requires="v">
                <p:oleObj name="Worksheet" r:id="rId4" imgW="8820369" imgH="8305676" progId="Excel.Sheet.12">
                  <p:embed/>
                </p:oleObj>
              </mc:Choice>
              <mc:Fallback>
                <p:oleObj name="Worksheet" r:id="rId4" imgW="8820369" imgH="8305676" progId="Excel.Sheet.12">
                  <p:embed/>
                  <p:pic>
                    <p:nvPicPr>
                      <p:cNvPr id="10" name="Objet 9">
                        <a:extLst>
                          <a:ext uri="{FF2B5EF4-FFF2-40B4-BE49-F238E27FC236}">
                            <a16:creationId xmlns:a16="http://schemas.microsoft.com/office/drawing/2014/main" id="{8E570257-5007-6D05-F118-550BC7616BE0}"/>
                          </a:ext>
                        </a:extLst>
                      </p:cNvPr>
                      <p:cNvPicPr/>
                      <p:nvPr/>
                    </p:nvPicPr>
                    <p:blipFill>
                      <a:blip r:embed="rId5"/>
                      <a:stretch>
                        <a:fillRect/>
                      </a:stretch>
                    </p:blipFill>
                    <p:spPr>
                      <a:xfrm>
                        <a:off x="2735179" y="626068"/>
                        <a:ext cx="6229350" cy="6154494"/>
                      </a:xfrm>
                      <a:prstGeom prst="rect">
                        <a:avLst/>
                      </a:prstGeom>
                    </p:spPr>
                  </p:pic>
                </p:oleObj>
              </mc:Fallback>
            </mc:AlternateContent>
          </a:graphicData>
        </a:graphic>
      </p:graphicFrame>
    </p:spTree>
    <p:extLst>
      <p:ext uri="{BB962C8B-B14F-4D97-AF65-F5344CB8AC3E}">
        <p14:creationId xmlns:p14="http://schemas.microsoft.com/office/powerpoint/2010/main" val="107339476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DC679-C0EA-BEDE-5BBF-36B8FA54C794}"/>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A34334B4-6BFC-F835-EE66-F83FC26A447C}"/>
              </a:ext>
            </a:extLst>
          </p:cNvPr>
          <p:cNvSpPr>
            <a:spLocks noGrp="1"/>
          </p:cNvSpPr>
          <p:nvPr>
            <p:ph type="ctrTitle"/>
          </p:nvPr>
        </p:nvSpPr>
        <p:spPr>
          <a:xfrm>
            <a:off x="3201617" y="364309"/>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Elective du 18 avril 2026</a:t>
            </a:r>
          </a:p>
        </p:txBody>
      </p:sp>
      <p:pic>
        <p:nvPicPr>
          <p:cNvPr id="4" name="Image 3">
            <a:extLst>
              <a:ext uri="{FF2B5EF4-FFF2-40B4-BE49-F238E27FC236}">
                <a16:creationId xmlns:a16="http://schemas.microsoft.com/office/drawing/2014/main" id="{9611D3E9-1B6E-4461-BADE-000050DAB46D}"/>
              </a:ext>
            </a:extLst>
          </p:cNvPr>
          <p:cNvPicPr>
            <a:picLocks noChangeAspect="1"/>
          </p:cNvPicPr>
          <p:nvPr/>
        </p:nvPicPr>
        <p:blipFill>
          <a:blip r:embed="rId3"/>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1D418EE4-A676-5094-E672-0ABE0FF8C231}"/>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D9342ED5-D93D-B611-1C9C-9F77506E1CFB}"/>
              </a:ext>
            </a:extLst>
          </p:cNvPr>
          <p:cNvSpPr txBox="1">
            <a:spLocks/>
          </p:cNvSpPr>
          <p:nvPr/>
        </p:nvSpPr>
        <p:spPr>
          <a:xfrm>
            <a:off x="690492" y="2630907"/>
            <a:ext cx="9337391" cy="2516718"/>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000" b="1" dirty="0">
                <a:ln w="9525">
                  <a:solidFill>
                    <a:schemeClr val="bg1"/>
                  </a:solidFill>
                  <a:prstDash val="solid"/>
                </a:ln>
                <a:solidFill>
                  <a:schemeClr val="tx1"/>
                </a:solidFill>
                <a:effectLst>
                  <a:outerShdw blurRad="50800" dist="38100" algn="l" rotWithShape="0">
                    <a:prstClr val="black">
                      <a:alpha val="40000"/>
                    </a:prstClr>
                  </a:outerShdw>
                </a:effectLst>
                <a:latin typeface="Century Gothic" panose="020B0502020202020204" pitchFamily="34" charset="0"/>
              </a:rPr>
              <a:t>2 candidatures pour intégrer le Comité Directeur :</a:t>
            </a:r>
          </a:p>
          <a:p>
            <a:pPr algn="ctr"/>
            <a:endParaRPr lang="fr-FR" sz="3000" b="1" dirty="0">
              <a:ln w="9525">
                <a:solidFill>
                  <a:schemeClr val="bg1"/>
                </a:solidFill>
                <a:prstDash val="solid"/>
              </a:ln>
              <a:solidFill>
                <a:schemeClr val="tx1"/>
              </a:solidFill>
              <a:effectLst>
                <a:outerShdw blurRad="50800" dist="38100" algn="l" rotWithShape="0">
                  <a:prstClr val="black">
                    <a:alpha val="40000"/>
                  </a:prstClr>
                </a:outerShdw>
              </a:effectLst>
              <a:latin typeface="Century Gothic" panose="020B0502020202020204" pitchFamily="34" charset="0"/>
            </a:endParaRPr>
          </a:p>
          <a:p>
            <a:pPr algn="ctr"/>
            <a:r>
              <a:rPr lang="fr-FR" sz="3000" b="1" dirty="0">
                <a:ln w="9525">
                  <a:solidFill>
                    <a:schemeClr val="bg1"/>
                  </a:solidFill>
                  <a:prstDash val="solid"/>
                </a:ln>
                <a:solidFill>
                  <a:schemeClr val="tx1"/>
                </a:solidFill>
                <a:latin typeface="Century Gothic" panose="020B0502020202020204" pitchFamily="34" charset="0"/>
              </a:rPr>
              <a:t>Virginie DOGLIANI (Arts Energétiques et Martiaux du Cinabre – Poitiers)</a:t>
            </a:r>
          </a:p>
          <a:p>
            <a:pPr algn="ctr"/>
            <a:r>
              <a:rPr lang="fr-FR" sz="3000" b="1" dirty="0">
                <a:ln w="9525">
                  <a:solidFill>
                    <a:schemeClr val="bg1"/>
                  </a:solidFill>
                  <a:prstDash val="solid"/>
                </a:ln>
                <a:solidFill>
                  <a:schemeClr val="tx1"/>
                </a:solidFill>
                <a:latin typeface="Century Gothic" panose="020B0502020202020204" pitchFamily="34" charset="0"/>
              </a:rPr>
              <a:t>Georges FROIDEVAUX (</a:t>
            </a:r>
            <a:r>
              <a:rPr lang="fr-FR" sz="3000" b="1" dirty="0" err="1">
                <a:ln w="9525">
                  <a:solidFill>
                    <a:schemeClr val="bg1"/>
                  </a:solidFill>
                  <a:prstDash val="solid"/>
                </a:ln>
                <a:solidFill>
                  <a:schemeClr val="tx1"/>
                </a:solidFill>
                <a:latin typeface="Century Gothic" panose="020B0502020202020204" pitchFamily="34" charset="0"/>
              </a:rPr>
              <a:t>Artolie</a:t>
            </a:r>
            <a:r>
              <a:rPr lang="fr-FR" sz="3000" b="1" dirty="0">
                <a:ln w="9525">
                  <a:solidFill>
                    <a:schemeClr val="bg1"/>
                  </a:solidFill>
                  <a:prstDash val="solid"/>
                </a:ln>
                <a:solidFill>
                  <a:schemeClr val="tx1"/>
                </a:solidFill>
                <a:latin typeface="Century Gothic" panose="020B0502020202020204" pitchFamily="34" charset="0"/>
              </a:rPr>
              <a:t> </a:t>
            </a:r>
            <a:r>
              <a:rPr lang="fr-FR" sz="3000" b="1" dirty="0" err="1">
                <a:ln w="9525">
                  <a:solidFill>
                    <a:schemeClr val="bg1"/>
                  </a:solidFill>
                  <a:prstDash val="solid"/>
                </a:ln>
                <a:solidFill>
                  <a:schemeClr val="tx1"/>
                </a:solidFill>
                <a:latin typeface="Century Gothic" panose="020B0502020202020204" pitchFamily="34" charset="0"/>
              </a:rPr>
              <a:t>Taichi</a:t>
            </a:r>
            <a:r>
              <a:rPr lang="fr-FR" sz="3000" b="1" dirty="0">
                <a:ln w="9525">
                  <a:solidFill>
                    <a:schemeClr val="bg1"/>
                  </a:solidFill>
                  <a:prstDash val="solid"/>
                </a:ln>
                <a:solidFill>
                  <a:schemeClr val="tx1"/>
                </a:solidFill>
                <a:latin typeface="Century Gothic" panose="020B0502020202020204" pitchFamily="34" charset="0"/>
              </a:rPr>
              <a:t> – Bordeaux)</a:t>
            </a:r>
          </a:p>
          <a:p>
            <a:pPr algn="ctr"/>
            <a:endParaRPr lang="fr-FR" sz="4000" b="1" dirty="0">
              <a:ln w="9525">
                <a:solidFill>
                  <a:schemeClr val="bg1"/>
                </a:solidFill>
                <a:prstDash val="solid"/>
              </a:ln>
              <a:solidFill>
                <a:srgbClr val="339966"/>
              </a:solidFill>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61338808"/>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8237828-CE4A-44E6-8919-0FFCEC6416C3}"/>
              </a:ext>
            </a:extLst>
          </p:cNvPr>
          <p:cNvPicPr>
            <a:picLocks noChangeAspect="1"/>
          </p:cNvPicPr>
          <p:nvPr/>
        </p:nvPicPr>
        <p:blipFill>
          <a:blip r:embed="rId3"/>
          <a:stretch>
            <a:fillRect/>
          </a:stretch>
        </p:blipFill>
        <p:spPr>
          <a:xfrm>
            <a:off x="214149" y="4"/>
            <a:ext cx="1724926" cy="1295401"/>
          </a:xfrm>
          <a:prstGeom prst="rect">
            <a:avLst/>
          </a:prstGeom>
        </p:spPr>
      </p:pic>
      <p:sp>
        <p:nvSpPr>
          <p:cNvPr id="6" name="ZoneTexte 5">
            <a:extLst>
              <a:ext uri="{FF2B5EF4-FFF2-40B4-BE49-F238E27FC236}">
                <a16:creationId xmlns:a16="http://schemas.microsoft.com/office/drawing/2014/main" id="{888A2518-4B24-479F-B70E-CA9E5ED9CC2E}"/>
              </a:ext>
            </a:extLst>
          </p:cNvPr>
          <p:cNvSpPr txBox="1"/>
          <p:nvPr/>
        </p:nvSpPr>
        <p:spPr>
          <a:xfrm>
            <a:off x="7705727" y="81975"/>
            <a:ext cx="4414991" cy="369460"/>
          </a:xfrm>
          <a:prstGeom prst="rect">
            <a:avLst/>
          </a:prstGeom>
          <a:noFill/>
          <a:ln>
            <a:noFill/>
          </a:ln>
        </p:spPr>
        <p:txBody>
          <a:bodyPr wrap="none" rtlCol="0" anchor="ctr" anchorCtr="1">
            <a:spAutoFit/>
          </a:bodyPr>
          <a:lstStyle/>
          <a:p>
            <a:r>
              <a:rPr lang="fr-FR" sz="1801" b="1" i="1" dirty="0">
                <a:solidFill>
                  <a:schemeClr val="accent3">
                    <a:lumMod val="75000"/>
                  </a:schemeClr>
                </a:solidFill>
                <a:effectLst>
                  <a:outerShdw blurRad="38100" dist="38100" dir="2700000" algn="tl">
                    <a:srgbClr val="000000">
                      <a:alpha val="43137"/>
                    </a:srgbClr>
                  </a:outerShdw>
                </a:effectLst>
                <a:latin typeface="+mj-lt"/>
              </a:rPr>
              <a:t>Assemblée Générale du 26 mars 2022</a:t>
            </a:r>
          </a:p>
        </p:txBody>
      </p:sp>
      <p:pic>
        <p:nvPicPr>
          <p:cNvPr id="3" name="Image 2">
            <a:extLst>
              <a:ext uri="{FF2B5EF4-FFF2-40B4-BE49-F238E27FC236}">
                <a16:creationId xmlns:a16="http://schemas.microsoft.com/office/drawing/2014/main" id="{5CA1B77E-4CF0-2524-9A1E-92944591E23C}"/>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9977521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EEC52-830C-531D-FDE5-CE44BC366FD8}"/>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CEE8245B-0521-59D1-6103-79368560ADE7}"/>
              </a:ext>
            </a:extLst>
          </p:cNvPr>
          <p:cNvPicPr>
            <a:picLocks noChangeAspect="1"/>
          </p:cNvPicPr>
          <p:nvPr/>
        </p:nvPicPr>
        <p:blipFill>
          <a:blip r:embed="rId3"/>
          <a:stretch>
            <a:fillRect/>
          </a:stretch>
        </p:blipFill>
        <p:spPr>
          <a:xfrm>
            <a:off x="343934" y="220902"/>
            <a:ext cx="924112" cy="805793"/>
          </a:xfrm>
          <a:prstGeom prst="rect">
            <a:avLst/>
          </a:prstGeom>
        </p:spPr>
      </p:pic>
      <p:sp>
        <p:nvSpPr>
          <p:cNvPr id="3" name="ZoneTexte 2">
            <a:extLst>
              <a:ext uri="{FF2B5EF4-FFF2-40B4-BE49-F238E27FC236}">
                <a16:creationId xmlns:a16="http://schemas.microsoft.com/office/drawing/2014/main" id="{C39617B6-5071-1475-9678-FFC581954782}"/>
              </a:ext>
            </a:extLst>
          </p:cNvPr>
          <p:cNvSpPr txBox="1"/>
          <p:nvPr/>
        </p:nvSpPr>
        <p:spPr>
          <a:xfrm>
            <a:off x="805989" y="2646136"/>
            <a:ext cx="9469655" cy="4247317"/>
          </a:xfrm>
          <a:prstGeom prst="rect">
            <a:avLst/>
          </a:prstGeom>
          <a:noFill/>
          <a:ln>
            <a:noFill/>
          </a:ln>
        </p:spPr>
        <p:txBody>
          <a:bodyPr wrap="square">
            <a:spAutoFit/>
          </a:bodyPr>
          <a:lstStyle/>
          <a:p>
            <a:pPr algn="just"/>
            <a:r>
              <a:rPr lang="fr-FR" dirty="0">
                <a:solidFill>
                  <a:srgbClr val="000000"/>
                </a:solidFill>
                <a:latin typeface="Century Gothic" panose="020B0502020202020204" pitchFamily="34" charset="0"/>
              </a:rPr>
              <a:t>Tout d’abord, un grand merci à vous toutes et tous de votre participation à nos différents évènements et particulièrement de votre présence ce </a:t>
            </a:r>
            <a:r>
              <a:rPr lang="fr-FR" dirty="0" err="1">
                <a:solidFill>
                  <a:srgbClr val="000000"/>
                </a:solidFill>
                <a:latin typeface="Century Gothic" panose="020B0502020202020204" pitchFamily="34" charset="0"/>
              </a:rPr>
              <a:t>week</a:t>
            </a:r>
            <a:r>
              <a:rPr lang="fr-FR" dirty="0">
                <a:solidFill>
                  <a:srgbClr val="000000"/>
                </a:solidFill>
                <a:latin typeface="Century Gothic" panose="020B0502020202020204" pitchFamily="34" charset="0"/>
              </a:rPr>
              <a:t> end pour notre 6</a:t>
            </a:r>
            <a:r>
              <a:rPr lang="fr-FR" baseline="30000" dirty="0">
                <a:solidFill>
                  <a:srgbClr val="000000"/>
                </a:solidFill>
                <a:latin typeface="Century Gothic" panose="020B0502020202020204" pitchFamily="34" charset="0"/>
              </a:rPr>
              <a:t>ème</a:t>
            </a:r>
            <a:r>
              <a:rPr lang="fr-FR" dirty="0">
                <a:solidFill>
                  <a:srgbClr val="000000"/>
                </a:solidFill>
                <a:latin typeface="Century Gothic" panose="020B0502020202020204" pitchFamily="34" charset="0"/>
              </a:rPr>
              <a:t> Printemps des Energies : nous sommes 87 en pension complète et plus de 100 pour les ateliers !</a:t>
            </a:r>
          </a:p>
          <a:p>
            <a:pPr algn="just"/>
            <a:r>
              <a:rPr lang="fr-FR" sz="1800" b="0" i="0" u="none" strike="noStrike" baseline="0" dirty="0">
                <a:solidFill>
                  <a:srgbClr val="000000"/>
                </a:solidFill>
                <a:latin typeface="Century Gothic" panose="020B0502020202020204" pitchFamily="34" charset="0"/>
              </a:rPr>
              <a:t>J’attache une grande importance à ce </a:t>
            </a:r>
            <a:r>
              <a:rPr lang="fr-FR" sz="1800" b="0" i="0" u="none" strike="noStrike" baseline="0" dirty="0" err="1">
                <a:solidFill>
                  <a:srgbClr val="000000"/>
                </a:solidFill>
                <a:latin typeface="Century Gothic" panose="020B0502020202020204" pitchFamily="34" charset="0"/>
              </a:rPr>
              <a:t>week</a:t>
            </a:r>
            <a:r>
              <a:rPr lang="fr-FR" sz="1800" b="0" i="0" u="none" strike="noStrike" baseline="0" dirty="0">
                <a:solidFill>
                  <a:srgbClr val="000000"/>
                </a:solidFill>
                <a:latin typeface="Century Gothic" panose="020B0502020202020204" pitchFamily="34" charset="0"/>
              </a:rPr>
              <a:t> end car c’est un moment de rencontre, d’</a:t>
            </a:r>
            <a:r>
              <a:rPr lang="fr-FR" dirty="0">
                <a:solidFill>
                  <a:srgbClr val="000000"/>
                </a:solidFill>
                <a:latin typeface="Century Gothic" panose="020B0502020202020204" pitchFamily="34" charset="0"/>
              </a:rPr>
              <a:t>échange, de partage </a:t>
            </a:r>
            <a:r>
              <a:rPr lang="fr-FR" sz="1800" b="0" i="0" u="none" strike="noStrike" baseline="0" dirty="0">
                <a:solidFill>
                  <a:srgbClr val="000000"/>
                </a:solidFill>
                <a:latin typeface="Century Gothic" panose="020B0502020202020204" pitchFamily="34" charset="0"/>
              </a:rPr>
              <a:t>et de découverte de disciplines que nous ne pratiquons pas forcément dans nos clubs.</a:t>
            </a:r>
          </a:p>
          <a:p>
            <a:pPr algn="just"/>
            <a:r>
              <a:rPr lang="fr-FR" sz="1800" b="0" i="0" u="none" strike="noStrike" baseline="0" dirty="0">
                <a:solidFill>
                  <a:srgbClr val="000000"/>
                </a:solidFill>
                <a:latin typeface="Century Gothic" panose="020B0502020202020204" pitchFamily="34" charset="0"/>
              </a:rPr>
              <a:t>Avant de poursuivre, je me dois de remercier les membres du Comité Directeur qui participent à tous ces évènements et aussi, particulièrement pour ce </a:t>
            </a:r>
            <a:r>
              <a:rPr lang="fr-FR" sz="1800" b="0" i="0" u="none" strike="noStrike" baseline="0" dirty="0" err="1">
                <a:solidFill>
                  <a:srgbClr val="000000"/>
                </a:solidFill>
                <a:latin typeface="Century Gothic" panose="020B0502020202020204" pitchFamily="34" charset="0"/>
              </a:rPr>
              <a:t>week</a:t>
            </a:r>
            <a:r>
              <a:rPr lang="fr-FR" sz="1800" b="0" i="0" u="none" strike="noStrike" baseline="0" dirty="0">
                <a:solidFill>
                  <a:srgbClr val="000000"/>
                </a:solidFill>
                <a:latin typeface="Century Gothic" panose="020B0502020202020204" pitchFamily="34" charset="0"/>
              </a:rPr>
              <a:t> end, les enseignants qui viennent bénévolement animer des ateliers de nos différents arts. Je remercie aussi Ghislaine et Chantal , pour leurs massages très bénéfiques !!</a:t>
            </a:r>
          </a:p>
          <a:p>
            <a:pPr algn="just"/>
            <a:endParaRPr lang="fr-FR" dirty="0">
              <a:solidFill>
                <a:srgbClr val="000000"/>
              </a:solidFill>
              <a:latin typeface="Century Gothic" panose="020B0502020202020204" pitchFamily="34" charset="0"/>
            </a:endParaRPr>
          </a:p>
          <a:p>
            <a:pPr algn="just"/>
            <a:endParaRPr lang="fr-FR" sz="1800" b="0" i="0" u="none" strike="noStrike" baseline="0" dirty="0">
              <a:solidFill>
                <a:srgbClr val="000000"/>
              </a:solidFill>
              <a:latin typeface="Century Gothic" panose="020B0502020202020204" pitchFamily="34" charset="0"/>
            </a:endParaRPr>
          </a:p>
          <a:p>
            <a:pPr algn="just"/>
            <a:endParaRPr lang="fr-FR" sz="1800" b="0" i="0" u="none" strike="noStrike" baseline="0" dirty="0">
              <a:solidFill>
                <a:srgbClr val="000000"/>
              </a:solidFill>
              <a:latin typeface="Century Gothic" panose="020B0502020202020204" pitchFamily="34" charset="0"/>
            </a:endParaRPr>
          </a:p>
          <a:p>
            <a:endParaRPr lang="fr-FR" sz="1800" spc="-10" dirty="0">
              <a:effectLst/>
              <a:latin typeface="Century Gothic" panose="020B0502020202020204" pitchFamily="34" charset="0"/>
              <a:ea typeface="Wingdings" panose="05000000000000000000" pitchFamily="2" charset="2"/>
              <a:cs typeface="Wingdings" panose="05000000000000000000" pitchFamily="2" charset="2"/>
            </a:endParaRPr>
          </a:p>
        </p:txBody>
      </p:sp>
      <p:sp>
        <p:nvSpPr>
          <p:cNvPr id="5" name="Titre 1">
            <a:extLst>
              <a:ext uri="{FF2B5EF4-FFF2-40B4-BE49-F238E27FC236}">
                <a16:creationId xmlns:a16="http://schemas.microsoft.com/office/drawing/2014/main" id="{ACFFC7E7-90EB-DCA5-4325-16666B2D9770}"/>
              </a:ext>
            </a:extLst>
          </p:cNvPr>
          <p:cNvSpPr txBox="1">
            <a:spLocks/>
          </p:cNvSpPr>
          <p:nvPr/>
        </p:nvSpPr>
        <p:spPr>
          <a:xfrm>
            <a:off x="5926627" y="0"/>
            <a:ext cx="6557818" cy="42102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7" name="Image 6">
            <a:extLst>
              <a:ext uri="{FF2B5EF4-FFF2-40B4-BE49-F238E27FC236}">
                <a16:creationId xmlns:a16="http://schemas.microsoft.com/office/drawing/2014/main" id="{4B752025-768D-59BA-0CE2-8782ADA39C9D}"/>
              </a:ext>
            </a:extLst>
          </p:cNvPr>
          <p:cNvPicPr>
            <a:picLocks noChangeAspect="1"/>
          </p:cNvPicPr>
          <p:nvPr/>
        </p:nvPicPr>
        <p:blipFill>
          <a:blip r:embed="rId4"/>
          <a:stretch>
            <a:fillRect/>
          </a:stretch>
        </p:blipFill>
        <p:spPr>
          <a:xfrm>
            <a:off x="8013137" y="613806"/>
            <a:ext cx="3163463" cy="2032330"/>
          </a:xfrm>
          <a:prstGeom prst="rect">
            <a:avLst/>
          </a:prstGeom>
        </p:spPr>
      </p:pic>
      <p:sp>
        <p:nvSpPr>
          <p:cNvPr id="8" name="Titre 1">
            <a:extLst>
              <a:ext uri="{FF2B5EF4-FFF2-40B4-BE49-F238E27FC236}">
                <a16:creationId xmlns:a16="http://schemas.microsoft.com/office/drawing/2014/main" id="{C3D720A2-1C5A-F555-BB19-37415E667704}"/>
              </a:ext>
            </a:extLst>
          </p:cNvPr>
          <p:cNvSpPr txBox="1">
            <a:spLocks/>
          </p:cNvSpPr>
          <p:nvPr/>
        </p:nvSpPr>
        <p:spPr>
          <a:xfrm>
            <a:off x="2703133" y="978678"/>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MORAL</a:t>
            </a:r>
          </a:p>
        </p:txBody>
      </p:sp>
    </p:spTree>
    <p:extLst>
      <p:ext uri="{BB962C8B-B14F-4D97-AF65-F5344CB8AC3E}">
        <p14:creationId xmlns:p14="http://schemas.microsoft.com/office/powerpoint/2010/main" val="191004347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8EEC2-B008-AE9D-2181-DDB304BF402F}"/>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0961A2A4-BBD8-F951-616F-267D0E9FC598}"/>
              </a:ext>
            </a:extLst>
          </p:cNvPr>
          <p:cNvPicPr>
            <a:picLocks noChangeAspect="1"/>
          </p:cNvPicPr>
          <p:nvPr/>
        </p:nvPicPr>
        <p:blipFill>
          <a:blip r:embed="rId3"/>
          <a:stretch>
            <a:fillRect/>
          </a:stretch>
        </p:blipFill>
        <p:spPr>
          <a:xfrm>
            <a:off x="343934" y="220902"/>
            <a:ext cx="924112" cy="805793"/>
          </a:xfrm>
          <a:prstGeom prst="rect">
            <a:avLst/>
          </a:prstGeom>
        </p:spPr>
      </p:pic>
      <p:sp>
        <p:nvSpPr>
          <p:cNvPr id="5" name="ZoneTexte 4">
            <a:extLst>
              <a:ext uri="{FF2B5EF4-FFF2-40B4-BE49-F238E27FC236}">
                <a16:creationId xmlns:a16="http://schemas.microsoft.com/office/drawing/2014/main" id="{B07184C3-18EC-DC56-303A-54176B99F2DB}"/>
              </a:ext>
            </a:extLst>
          </p:cNvPr>
          <p:cNvSpPr txBox="1"/>
          <p:nvPr/>
        </p:nvSpPr>
        <p:spPr>
          <a:xfrm>
            <a:off x="1268047" y="1929688"/>
            <a:ext cx="8742228" cy="4524315"/>
          </a:xfrm>
          <a:prstGeom prst="rect">
            <a:avLst/>
          </a:prstGeom>
          <a:noFill/>
          <a:ln>
            <a:noFill/>
          </a:ln>
        </p:spPr>
        <p:txBody>
          <a:bodyPr wrap="square">
            <a:spAutoFit/>
          </a:bodyPr>
          <a:lstStyle/>
          <a:p>
            <a:pPr algn="just"/>
            <a:r>
              <a:rPr lang="fr-FR" sz="1800" b="1" i="0" u="none" strike="noStrike" baseline="0" dirty="0">
                <a:solidFill>
                  <a:srgbClr val="000000"/>
                </a:solidFill>
                <a:latin typeface="Century Gothic" panose="020B0502020202020204" pitchFamily="34" charset="0"/>
              </a:rPr>
              <a:t>2025, </a:t>
            </a:r>
            <a:r>
              <a:rPr lang="fr-FR" sz="1800" b="0" i="0" u="none" strike="noStrike" baseline="0" dirty="0">
                <a:solidFill>
                  <a:srgbClr val="000000"/>
                </a:solidFill>
                <a:latin typeface="Century Gothic" panose="020B0502020202020204" pitchFamily="34" charset="0"/>
              </a:rPr>
              <a:t>année très riche en évènements : </a:t>
            </a:r>
          </a:p>
          <a:p>
            <a:pPr algn="just"/>
            <a:r>
              <a:rPr lang="fr-FR" dirty="0">
                <a:solidFill>
                  <a:srgbClr val="000000"/>
                </a:solidFill>
                <a:latin typeface="Century Gothic" panose="020B0502020202020204" pitchFamily="34" charset="0"/>
              </a:rPr>
              <a:t>P</a:t>
            </a:r>
            <a:r>
              <a:rPr lang="fr-FR" sz="1800" b="0" i="0" u="none" strike="noStrike" baseline="0" dirty="0">
                <a:solidFill>
                  <a:srgbClr val="000000"/>
                </a:solidFill>
                <a:latin typeface="Century Gothic" panose="020B0502020202020204" pitchFamily="34" charset="0"/>
              </a:rPr>
              <a:t>our la deuxième année, à la demande de la fédération, nous avons organisé des sélectifs </a:t>
            </a:r>
            <a:r>
              <a:rPr lang="fr-FR" sz="1800" b="0" i="0" u="none" strike="noStrike" baseline="0" dirty="0" err="1">
                <a:solidFill>
                  <a:srgbClr val="000000"/>
                </a:solidFill>
                <a:latin typeface="Century Gothic" panose="020B0502020202020204" pitchFamily="34" charset="0"/>
              </a:rPr>
              <a:t>Sanda</a:t>
            </a:r>
            <a:r>
              <a:rPr lang="fr-FR" sz="1800" b="0" i="0" u="none" strike="noStrike" baseline="0" dirty="0">
                <a:solidFill>
                  <a:srgbClr val="000000"/>
                </a:solidFill>
                <a:latin typeface="Century Gothic" panose="020B0502020202020204" pitchFamily="34" charset="0"/>
              </a:rPr>
              <a:t> inter régions. Nous y avons ajouté un OPEN </a:t>
            </a:r>
            <a:r>
              <a:rPr lang="fr-FR" sz="1800" b="0" i="0" u="none" strike="noStrike" baseline="0" dirty="0" err="1">
                <a:solidFill>
                  <a:srgbClr val="000000"/>
                </a:solidFill>
                <a:latin typeface="Century Gothic" panose="020B0502020202020204" pitchFamily="34" charset="0"/>
              </a:rPr>
              <a:t>Qigong</a:t>
            </a:r>
            <a:r>
              <a:rPr lang="fr-FR" sz="1800" b="0" i="0" u="none" strike="noStrike" baseline="0" dirty="0">
                <a:solidFill>
                  <a:srgbClr val="000000"/>
                </a:solidFill>
                <a:latin typeface="Century Gothic" panose="020B0502020202020204" pitchFamily="34" charset="0"/>
              </a:rPr>
              <a:t> (le 1</a:t>
            </a:r>
            <a:r>
              <a:rPr lang="fr-FR" sz="1800" b="0" i="0" u="none" strike="noStrike" baseline="30000" dirty="0">
                <a:solidFill>
                  <a:srgbClr val="000000"/>
                </a:solidFill>
                <a:latin typeface="Century Gothic" panose="020B0502020202020204" pitchFamily="34" charset="0"/>
              </a:rPr>
              <a:t>er</a:t>
            </a:r>
            <a:r>
              <a:rPr lang="fr-FR" sz="1800" b="0" i="0" u="none" strike="noStrike" baseline="0" dirty="0">
                <a:solidFill>
                  <a:srgbClr val="000000"/>
                </a:solidFill>
                <a:latin typeface="Century Gothic" panose="020B0502020202020204" pitchFamily="34" charset="0"/>
              </a:rPr>
              <a:t> organisé dans notre fédération) et  des Battle Kungfu, Nouvelle Aquitaine/Occitanie.</a:t>
            </a:r>
          </a:p>
          <a:p>
            <a:pPr algn="just"/>
            <a:r>
              <a:rPr lang="fr-FR" dirty="0">
                <a:solidFill>
                  <a:srgbClr val="000000"/>
                </a:solidFill>
                <a:latin typeface="Century Gothic" panose="020B0502020202020204" pitchFamily="34" charset="0"/>
              </a:rPr>
              <a:t>Puis le </a:t>
            </a:r>
            <a:r>
              <a:rPr lang="fr-FR" sz="1800" b="0" i="0" u="none" strike="noStrike" baseline="0" dirty="0">
                <a:solidFill>
                  <a:srgbClr val="000000"/>
                </a:solidFill>
                <a:latin typeface="Century Gothic" panose="020B0502020202020204" pitchFamily="34" charset="0"/>
              </a:rPr>
              <a:t>Printemps des Energies, les passages de </a:t>
            </a:r>
            <a:r>
              <a:rPr lang="fr-FR" sz="1800" b="0" i="0" u="none" strike="noStrike" baseline="0" dirty="0" err="1">
                <a:solidFill>
                  <a:srgbClr val="000000"/>
                </a:solidFill>
                <a:latin typeface="Century Gothic" panose="020B0502020202020204" pitchFamily="34" charset="0"/>
              </a:rPr>
              <a:t>duans</a:t>
            </a:r>
            <a:r>
              <a:rPr lang="fr-FR" sz="1800" b="0" i="0" u="none" strike="noStrike" baseline="0" dirty="0">
                <a:solidFill>
                  <a:srgbClr val="000000"/>
                </a:solidFill>
                <a:latin typeface="Century Gothic" panose="020B0502020202020204" pitchFamily="34" charset="0"/>
              </a:rPr>
              <a:t> et ATT1, la formation CAM/CMB, la journée informative DUAN et ATT1</a:t>
            </a:r>
            <a:r>
              <a:rPr lang="fr-FR" dirty="0">
                <a:solidFill>
                  <a:srgbClr val="000000"/>
                </a:solidFill>
                <a:latin typeface="Century Gothic" panose="020B0502020202020204" pitchFamily="34" charset="0"/>
              </a:rPr>
              <a:t> et la </a:t>
            </a:r>
            <a:r>
              <a:rPr lang="fr-FR" sz="1800" b="0" i="0" u="none" strike="noStrike" baseline="0" dirty="0">
                <a:solidFill>
                  <a:srgbClr val="000000"/>
                </a:solidFill>
                <a:latin typeface="Century Gothic" panose="020B0502020202020204" pitchFamily="34" charset="0"/>
              </a:rPr>
              <a:t>participation à des évènements organisés par le CROS.</a:t>
            </a:r>
          </a:p>
          <a:p>
            <a:pPr algn="just"/>
            <a:r>
              <a:rPr lang="fr-FR" sz="1800" b="0" i="0" u="none" strike="noStrike" baseline="0" dirty="0">
                <a:solidFill>
                  <a:srgbClr val="000000"/>
                </a:solidFill>
                <a:latin typeface="Century Gothic" panose="020B0502020202020204" pitchFamily="34" charset="0"/>
              </a:rPr>
              <a:t>Nous détaillerons ces différentes actions, plus loin, dans le rapport d’activités. </a:t>
            </a:r>
            <a:endParaRPr lang="fr-FR" dirty="0">
              <a:solidFill>
                <a:srgbClr val="000000"/>
              </a:solidFill>
              <a:latin typeface="Century Gothic" panose="020B0502020202020204" pitchFamily="34" charset="0"/>
            </a:endParaRPr>
          </a:p>
          <a:p>
            <a:pPr algn="just"/>
            <a:r>
              <a:rPr lang="fr-FR" sz="1800" b="0" i="0" u="none" strike="noStrike" baseline="0" dirty="0">
                <a:solidFill>
                  <a:srgbClr val="000000"/>
                </a:solidFill>
                <a:latin typeface="Century Gothic" panose="020B0502020202020204" pitchFamily="34" charset="0"/>
              </a:rPr>
              <a:t>La plupart de ces actions ont pu être financées, en partie, par les subventions que nous accordent le Conseil Régional, l’Agence Nationale du Sport et exceptionnellement la FFAEMC pour les sélectifs (17 800€ au total). </a:t>
            </a:r>
          </a:p>
          <a:p>
            <a:pPr algn="just"/>
            <a:r>
              <a:rPr lang="fr-FR" dirty="0">
                <a:solidFill>
                  <a:srgbClr val="000000"/>
                </a:solidFill>
                <a:latin typeface="Century Gothic" panose="020B0502020202020204" pitchFamily="34" charset="0"/>
              </a:rPr>
              <a:t>En partie aussi par le reversement de la </a:t>
            </a:r>
            <a:r>
              <a:rPr lang="fr-FR" dirty="0" err="1">
                <a:solidFill>
                  <a:srgbClr val="000000"/>
                </a:solidFill>
                <a:latin typeface="Century Gothic" panose="020B0502020202020204" pitchFamily="34" charset="0"/>
              </a:rPr>
              <a:t>quote</a:t>
            </a:r>
            <a:r>
              <a:rPr lang="fr-FR" dirty="0">
                <a:solidFill>
                  <a:srgbClr val="000000"/>
                </a:solidFill>
                <a:latin typeface="Century Gothic" panose="020B0502020202020204" pitchFamily="34" charset="0"/>
              </a:rPr>
              <a:t> part des licences que nous verse la fédération, 4 219€ pour 2025.</a:t>
            </a:r>
            <a:endParaRPr lang="fr-FR" sz="1800" b="0" i="0" u="none" strike="noStrike" baseline="0" dirty="0">
              <a:solidFill>
                <a:srgbClr val="000000"/>
              </a:solidFill>
              <a:latin typeface="Century Gothic" panose="020B0502020202020204" pitchFamily="34" charset="0"/>
            </a:endParaRPr>
          </a:p>
          <a:p>
            <a:pPr algn="just"/>
            <a:endParaRPr lang="fr-FR" dirty="0">
              <a:solidFill>
                <a:srgbClr val="000000"/>
              </a:solidFill>
              <a:latin typeface="Century Gothic" panose="020B0502020202020204" pitchFamily="34" charset="0"/>
            </a:endParaRPr>
          </a:p>
          <a:p>
            <a:pPr algn="just"/>
            <a:endParaRPr lang="fr-FR" dirty="0">
              <a:solidFill>
                <a:srgbClr val="000000"/>
              </a:solidFill>
              <a:latin typeface="Century Gothic" panose="020B0502020202020204" pitchFamily="34" charset="0"/>
            </a:endParaRPr>
          </a:p>
        </p:txBody>
      </p:sp>
      <p:sp>
        <p:nvSpPr>
          <p:cNvPr id="3" name="Titre 1">
            <a:extLst>
              <a:ext uri="{FF2B5EF4-FFF2-40B4-BE49-F238E27FC236}">
                <a16:creationId xmlns:a16="http://schemas.microsoft.com/office/drawing/2014/main" id="{C57387A7-DA9A-2BDB-012C-A779A90A207E}"/>
              </a:ext>
            </a:extLst>
          </p:cNvPr>
          <p:cNvSpPr txBox="1">
            <a:spLocks/>
          </p:cNvSpPr>
          <p:nvPr/>
        </p:nvSpPr>
        <p:spPr>
          <a:xfrm>
            <a:off x="2751260" y="680995"/>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MORAL</a:t>
            </a:r>
          </a:p>
        </p:txBody>
      </p:sp>
      <p:sp>
        <p:nvSpPr>
          <p:cNvPr id="7" name="Titre 1">
            <a:extLst>
              <a:ext uri="{FF2B5EF4-FFF2-40B4-BE49-F238E27FC236}">
                <a16:creationId xmlns:a16="http://schemas.microsoft.com/office/drawing/2014/main" id="{BA3922A3-2F6F-25EF-86E0-1F1598D5E17A}"/>
              </a:ext>
            </a:extLst>
          </p:cNvPr>
          <p:cNvSpPr txBox="1">
            <a:spLocks/>
          </p:cNvSpPr>
          <p:nvPr/>
        </p:nvSpPr>
        <p:spPr>
          <a:xfrm>
            <a:off x="5926627" y="0"/>
            <a:ext cx="6557818" cy="42102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spTree>
    <p:extLst>
      <p:ext uri="{BB962C8B-B14F-4D97-AF65-F5344CB8AC3E}">
        <p14:creationId xmlns:p14="http://schemas.microsoft.com/office/powerpoint/2010/main" val="388407917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90AE9-2847-CDFA-4544-B5E7A6090497}"/>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5AFAA687-EC86-7945-460E-D12879647DC1}"/>
              </a:ext>
            </a:extLst>
          </p:cNvPr>
          <p:cNvPicPr>
            <a:picLocks noChangeAspect="1"/>
          </p:cNvPicPr>
          <p:nvPr/>
        </p:nvPicPr>
        <p:blipFill>
          <a:blip r:embed="rId3"/>
          <a:stretch>
            <a:fillRect/>
          </a:stretch>
        </p:blipFill>
        <p:spPr>
          <a:xfrm>
            <a:off x="343934" y="220902"/>
            <a:ext cx="924112" cy="805793"/>
          </a:xfrm>
          <a:prstGeom prst="rect">
            <a:avLst/>
          </a:prstGeom>
        </p:spPr>
      </p:pic>
      <p:sp>
        <p:nvSpPr>
          <p:cNvPr id="5" name="ZoneTexte 4">
            <a:extLst>
              <a:ext uri="{FF2B5EF4-FFF2-40B4-BE49-F238E27FC236}">
                <a16:creationId xmlns:a16="http://schemas.microsoft.com/office/drawing/2014/main" id="{AD1EE19D-9849-F631-FCB1-06CFC593330E}"/>
              </a:ext>
            </a:extLst>
          </p:cNvPr>
          <p:cNvSpPr txBox="1"/>
          <p:nvPr/>
        </p:nvSpPr>
        <p:spPr>
          <a:xfrm>
            <a:off x="1090862" y="1835289"/>
            <a:ext cx="9681411" cy="2031325"/>
          </a:xfrm>
          <a:prstGeom prst="rect">
            <a:avLst/>
          </a:prstGeom>
          <a:noFill/>
          <a:ln>
            <a:noFill/>
          </a:ln>
        </p:spPr>
        <p:txBody>
          <a:bodyPr wrap="square">
            <a:spAutoFit/>
          </a:bodyPr>
          <a:lstStyle/>
          <a:p>
            <a:pPr algn="just"/>
            <a:r>
              <a:rPr lang="fr-FR" dirty="0">
                <a:solidFill>
                  <a:srgbClr val="000000"/>
                </a:solidFill>
                <a:latin typeface="Century Gothic" panose="020B0502020202020204" pitchFamily="34" charset="0"/>
              </a:rPr>
              <a:t>Ces subventions nous permettent aussi d’aider les stagiaires en leur reversant une partie du coût de leur formation, en cas de réussite (1/4 des frais pédagogiques), d’aider les juges stagiaires de notre région en leur remboursant les frais de transport quand ils se rendent à Paris, d’aider aussi les enseignants désirant suivre les formations « Santé » fédérales,</a:t>
            </a:r>
          </a:p>
          <a:p>
            <a:pPr algn="just"/>
            <a:r>
              <a:rPr lang="fr-FR" sz="1800" b="0" i="0" u="none" strike="noStrike" baseline="0" dirty="0">
                <a:solidFill>
                  <a:srgbClr val="000000"/>
                </a:solidFill>
                <a:latin typeface="Century Gothic" panose="020B0502020202020204" pitchFamily="34" charset="0"/>
              </a:rPr>
              <a:t>Petit clin d’œil concernant les juges : nous manquons de juges AEC, AMCX et WUSHU,</a:t>
            </a:r>
          </a:p>
          <a:p>
            <a:pPr algn="just"/>
            <a:r>
              <a:rPr lang="fr-FR" dirty="0">
                <a:solidFill>
                  <a:srgbClr val="000000"/>
                </a:solidFill>
                <a:latin typeface="Century Gothic" panose="020B0502020202020204" pitchFamily="34" charset="0"/>
              </a:rPr>
              <a:t>N’hésitez pas à proposer votre candidature </a:t>
            </a:r>
          </a:p>
        </p:txBody>
      </p:sp>
      <p:sp>
        <p:nvSpPr>
          <p:cNvPr id="3" name="Titre 1">
            <a:extLst>
              <a:ext uri="{FF2B5EF4-FFF2-40B4-BE49-F238E27FC236}">
                <a16:creationId xmlns:a16="http://schemas.microsoft.com/office/drawing/2014/main" id="{B6F5297A-C160-5CA1-1EED-96C53357A7C1}"/>
              </a:ext>
            </a:extLst>
          </p:cNvPr>
          <p:cNvSpPr txBox="1">
            <a:spLocks/>
          </p:cNvSpPr>
          <p:nvPr/>
        </p:nvSpPr>
        <p:spPr>
          <a:xfrm>
            <a:off x="2751260" y="680995"/>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MORAL</a:t>
            </a:r>
          </a:p>
        </p:txBody>
      </p:sp>
      <p:sp>
        <p:nvSpPr>
          <p:cNvPr id="7" name="Titre 1">
            <a:extLst>
              <a:ext uri="{FF2B5EF4-FFF2-40B4-BE49-F238E27FC236}">
                <a16:creationId xmlns:a16="http://schemas.microsoft.com/office/drawing/2014/main" id="{6C0A2487-91CF-F03F-CCB9-D7E8B7CE5ABB}"/>
              </a:ext>
            </a:extLst>
          </p:cNvPr>
          <p:cNvSpPr txBox="1">
            <a:spLocks/>
          </p:cNvSpPr>
          <p:nvPr/>
        </p:nvSpPr>
        <p:spPr>
          <a:xfrm>
            <a:off x="5926627" y="0"/>
            <a:ext cx="6557818" cy="42102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1026" name="Picture 2" descr="Clin Doeil Emoji Animations – Téléchargement gratuit en GIF, Lottie JSON">
            <a:extLst>
              <a:ext uri="{FF2B5EF4-FFF2-40B4-BE49-F238E27FC236}">
                <a16:creationId xmlns:a16="http://schemas.microsoft.com/office/drawing/2014/main" id="{6B73E6EB-BAEF-3B9E-658B-9279E4CE1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7381" y="403388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8377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050B7-4D03-F5EC-90E8-A4A77C7EF8A1}"/>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81C6AD86-3944-4A4F-5049-182D40169E2F}"/>
              </a:ext>
            </a:extLst>
          </p:cNvPr>
          <p:cNvPicPr>
            <a:picLocks noChangeAspect="1"/>
          </p:cNvPicPr>
          <p:nvPr/>
        </p:nvPicPr>
        <p:blipFill>
          <a:blip r:embed="rId3"/>
          <a:stretch>
            <a:fillRect/>
          </a:stretch>
        </p:blipFill>
        <p:spPr>
          <a:xfrm>
            <a:off x="343934" y="220902"/>
            <a:ext cx="924112" cy="805793"/>
          </a:xfrm>
          <a:prstGeom prst="rect">
            <a:avLst/>
          </a:prstGeom>
        </p:spPr>
      </p:pic>
      <p:graphicFrame>
        <p:nvGraphicFramePr>
          <p:cNvPr id="3" name="Tableau 2">
            <a:extLst>
              <a:ext uri="{FF2B5EF4-FFF2-40B4-BE49-F238E27FC236}">
                <a16:creationId xmlns:a16="http://schemas.microsoft.com/office/drawing/2014/main" id="{CB0DC183-CE94-AD18-E612-F9DE7E9F796E}"/>
              </a:ext>
            </a:extLst>
          </p:cNvPr>
          <p:cNvGraphicFramePr>
            <a:graphicFrameLocks noGrp="1"/>
          </p:cNvGraphicFramePr>
          <p:nvPr>
            <p:extLst>
              <p:ext uri="{D42A27DB-BD31-4B8C-83A1-F6EECF244321}">
                <p14:modId xmlns:p14="http://schemas.microsoft.com/office/powerpoint/2010/main" val="1428904486"/>
              </p:ext>
            </p:extLst>
          </p:nvPr>
        </p:nvGraphicFramePr>
        <p:xfrm>
          <a:off x="1403302" y="1949471"/>
          <a:ext cx="8131969" cy="3653899"/>
        </p:xfrm>
        <a:graphic>
          <a:graphicData uri="http://schemas.openxmlformats.org/drawingml/2006/table">
            <a:tbl>
              <a:tblPr>
                <a:tableStyleId>{5DA37D80-6434-44D0-A028-1B22A696006F}</a:tableStyleId>
              </a:tblPr>
              <a:tblGrid>
                <a:gridCol w="1279484">
                  <a:extLst>
                    <a:ext uri="{9D8B030D-6E8A-4147-A177-3AD203B41FA5}">
                      <a16:colId xmlns:a16="http://schemas.microsoft.com/office/drawing/2014/main" val="791342432"/>
                    </a:ext>
                  </a:extLst>
                </a:gridCol>
                <a:gridCol w="1122947">
                  <a:extLst>
                    <a:ext uri="{9D8B030D-6E8A-4147-A177-3AD203B41FA5}">
                      <a16:colId xmlns:a16="http://schemas.microsoft.com/office/drawing/2014/main" val="4208273643"/>
                    </a:ext>
                  </a:extLst>
                </a:gridCol>
                <a:gridCol w="1203158">
                  <a:extLst>
                    <a:ext uri="{9D8B030D-6E8A-4147-A177-3AD203B41FA5}">
                      <a16:colId xmlns:a16="http://schemas.microsoft.com/office/drawing/2014/main" val="4067319262"/>
                    </a:ext>
                  </a:extLst>
                </a:gridCol>
                <a:gridCol w="1122947">
                  <a:extLst>
                    <a:ext uri="{9D8B030D-6E8A-4147-A177-3AD203B41FA5}">
                      <a16:colId xmlns:a16="http://schemas.microsoft.com/office/drawing/2014/main" val="2619878553"/>
                    </a:ext>
                  </a:extLst>
                </a:gridCol>
                <a:gridCol w="1098885">
                  <a:extLst>
                    <a:ext uri="{9D8B030D-6E8A-4147-A177-3AD203B41FA5}">
                      <a16:colId xmlns:a16="http://schemas.microsoft.com/office/drawing/2014/main" val="2637689285"/>
                    </a:ext>
                  </a:extLst>
                </a:gridCol>
                <a:gridCol w="1230062">
                  <a:extLst>
                    <a:ext uri="{9D8B030D-6E8A-4147-A177-3AD203B41FA5}">
                      <a16:colId xmlns:a16="http://schemas.microsoft.com/office/drawing/2014/main" val="289311869"/>
                    </a:ext>
                  </a:extLst>
                </a:gridCol>
                <a:gridCol w="1074486">
                  <a:extLst>
                    <a:ext uri="{9D8B030D-6E8A-4147-A177-3AD203B41FA5}">
                      <a16:colId xmlns:a16="http://schemas.microsoft.com/office/drawing/2014/main" val="383503152"/>
                    </a:ext>
                  </a:extLst>
                </a:gridCol>
              </a:tblGrid>
              <a:tr h="437713">
                <a:tc rowSpan="2">
                  <a:txBody>
                    <a:bodyPr/>
                    <a:lstStyle/>
                    <a:p>
                      <a:pPr algn="ctr" fontAlgn="ctr"/>
                      <a:r>
                        <a:rPr lang="fr-FR" sz="1400" b="1" u="none" strike="noStrike" dirty="0">
                          <a:effectLst/>
                          <a:latin typeface="Century Gothic" panose="020B0502020202020204" pitchFamily="34" charset="0"/>
                        </a:rPr>
                        <a:t>Saisons</a:t>
                      </a:r>
                      <a:endParaRPr lang="fr-FR" sz="1400" b="1" i="0" u="none" strike="noStrike" dirty="0">
                        <a:solidFill>
                          <a:srgbClr val="000000"/>
                        </a:solidFill>
                        <a:effectLst/>
                        <a:latin typeface="Century Gothic" panose="020B0502020202020204" pitchFamily="34" charset="0"/>
                      </a:endParaRPr>
                    </a:p>
                  </a:txBody>
                  <a:tcPr marL="9525" marR="9525" anchor="ctr"/>
                </a:tc>
                <a:tc rowSpan="2">
                  <a:txBody>
                    <a:bodyPr/>
                    <a:lstStyle/>
                    <a:p>
                      <a:pPr algn="ctr" fontAlgn="ctr"/>
                      <a:r>
                        <a:rPr lang="fr-FR" sz="1400" b="1" u="none" strike="noStrike" dirty="0">
                          <a:effectLst/>
                          <a:latin typeface="Century Gothic" panose="020B0502020202020204" pitchFamily="34" charset="0"/>
                        </a:rPr>
                        <a:t>Nombre de clubs</a:t>
                      </a:r>
                      <a:endParaRPr lang="fr-FR" sz="1400" b="1" i="0" u="none" strike="noStrike" dirty="0">
                        <a:solidFill>
                          <a:srgbClr val="000000"/>
                        </a:solidFill>
                        <a:effectLst/>
                        <a:latin typeface="Century Gothic" panose="020B0502020202020204" pitchFamily="34" charset="0"/>
                      </a:endParaRPr>
                    </a:p>
                  </a:txBody>
                  <a:tcPr marL="9525" marR="9525" marT="9525" marB="0" anchor="ctr"/>
                </a:tc>
                <a:tc gridSpan="5">
                  <a:txBody>
                    <a:bodyPr/>
                    <a:lstStyle/>
                    <a:p>
                      <a:pPr algn="ctr" fontAlgn="ctr"/>
                      <a:r>
                        <a:rPr lang="fr-FR" sz="1400" b="1" u="none" strike="noStrike" dirty="0">
                          <a:effectLst/>
                          <a:latin typeface="Century Gothic" panose="020B0502020202020204" pitchFamily="34" charset="0"/>
                        </a:rPr>
                        <a:t>Nombre de licenciés (licence principale)</a:t>
                      </a:r>
                      <a:endParaRPr lang="fr-FR" sz="1400" b="1" i="0" u="none" strike="noStrike" dirty="0">
                        <a:solidFill>
                          <a:srgbClr val="000000"/>
                        </a:solidFill>
                        <a:effectLst/>
                        <a:latin typeface="Century Gothic" panose="020B0502020202020204" pitchFamily="34" charset="0"/>
                      </a:endParaRPr>
                    </a:p>
                  </a:txBody>
                  <a:tcPr marL="9525" marR="9525" marT="9525" marB="0" anchor="ctr"/>
                </a:tc>
                <a:tc hMerge="1">
                  <a:txBody>
                    <a:bodyPr/>
                    <a:lstStyle/>
                    <a:p>
                      <a:pPr algn="ctr" fontAlgn="ctr"/>
                      <a:endParaRPr lang="fr-FR" sz="1800" b="0" i="0" u="none" strike="noStrike" dirty="0">
                        <a:solidFill>
                          <a:srgbClr val="000000"/>
                        </a:solidFill>
                        <a:effectLst/>
                        <a:latin typeface="Century Gothic" panose="020B0502020202020204" pitchFamily="34" charset="0"/>
                      </a:endParaRPr>
                    </a:p>
                  </a:txBody>
                  <a:tcPr marL="9525" marR="9525" marT="9525" marB="0" anchor="ctr"/>
                </a:tc>
                <a:tc hMerge="1">
                  <a:txBody>
                    <a:bodyPr/>
                    <a:lstStyle/>
                    <a:p>
                      <a:pPr algn="ctr" fontAlgn="ctr"/>
                      <a:endParaRPr lang="fr-FR" sz="1800" b="0" i="0" u="none" strike="noStrike" dirty="0">
                        <a:solidFill>
                          <a:srgbClr val="000000"/>
                        </a:solidFill>
                        <a:effectLst/>
                        <a:latin typeface="Century Gothic" panose="020B0502020202020204" pitchFamily="34" charset="0"/>
                      </a:endParaRPr>
                    </a:p>
                  </a:txBody>
                  <a:tcPr marL="9525" marR="9525" marT="9525" marB="0" anchor="ctr"/>
                </a:tc>
                <a:tc hMerge="1">
                  <a:txBody>
                    <a:bodyPr/>
                    <a:lstStyle/>
                    <a:p>
                      <a:pPr algn="ctr" fontAlgn="ctr"/>
                      <a:endParaRPr lang="fr-FR" sz="1800" b="0" i="0" u="none" strike="noStrike" dirty="0">
                        <a:solidFill>
                          <a:srgbClr val="000000"/>
                        </a:solidFill>
                        <a:effectLst/>
                        <a:latin typeface="Century Gothic" panose="020B0502020202020204" pitchFamily="34" charset="0"/>
                      </a:endParaRPr>
                    </a:p>
                  </a:txBody>
                  <a:tcPr marL="9525" marR="9525" marT="9525" marB="0" anchor="ctr"/>
                </a:tc>
                <a:tc hMerge="1">
                  <a:txBody>
                    <a:bodyPr/>
                    <a:lstStyle/>
                    <a:p>
                      <a:pPr algn="ctr" fontAlgn="ctr"/>
                      <a:endParaRPr lang="fr-FR" sz="1400" b="1" i="0" u="none" strike="noStrike" dirty="0">
                        <a:solidFill>
                          <a:srgbClr val="000000"/>
                        </a:solidFill>
                        <a:effectLst/>
                        <a:latin typeface="Century Gothic" panose="020B0502020202020204" pitchFamily="34" charset="0"/>
                      </a:endParaRPr>
                    </a:p>
                  </a:txBody>
                  <a:tcPr marL="9525" marR="9525" marT="9525" marB="0" anchor="ctr"/>
                </a:tc>
                <a:extLst>
                  <a:ext uri="{0D108BD9-81ED-4DB2-BD59-A6C34878D82A}">
                    <a16:rowId xmlns:a16="http://schemas.microsoft.com/office/drawing/2014/main" val="308817109"/>
                  </a:ext>
                </a:extLst>
              </a:tr>
              <a:tr h="368731">
                <a:tc vMerge="1">
                  <a:txBody>
                    <a:bodyPr/>
                    <a:lstStyle/>
                    <a:p>
                      <a:endParaRPr lang="fr-FR"/>
                    </a:p>
                  </a:txBody>
                  <a:tcPr/>
                </a:tc>
                <a:tc vMerge="1">
                  <a:txBody>
                    <a:bodyPr/>
                    <a:lstStyle/>
                    <a:p>
                      <a:endParaRPr lang="fr-FR"/>
                    </a:p>
                  </a:txBody>
                  <a:tcPr/>
                </a:tc>
                <a:tc>
                  <a:txBody>
                    <a:bodyPr/>
                    <a:lstStyle/>
                    <a:p>
                      <a:pPr algn="ctr" fontAlgn="ctr"/>
                      <a:r>
                        <a:rPr lang="fr-FR" sz="1400" b="1" u="none" strike="noStrike" dirty="0">
                          <a:effectLst/>
                          <a:latin typeface="Century Gothic" panose="020B0502020202020204" pitchFamily="34" charset="0"/>
                        </a:rPr>
                        <a:t>AMCI</a:t>
                      </a:r>
                      <a:endParaRPr lang="fr-FR" sz="1400" b="1" i="0" u="none" strike="noStrike" dirty="0">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dirty="0">
                          <a:effectLst/>
                          <a:latin typeface="Century Gothic" panose="020B0502020202020204" pitchFamily="34" charset="0"/>
                        </a:rPr>
                        <a:t>AEC</a:t>
                      </a:r>
                      <a:endParaRPr lang="fr-FR" sz="1400" b="1" i="0" u="none" strike="noStrike" dirty="0">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dirty="0">
                          <a:effectLst/>
                          <a:latin typeface="Century Gothic" panose="020B0502020202020204" pitchFamily="34" charset="0"/>
                        </a:rPr>
                        <a:t>AMCX</a:t>
                      </a:r>
                      <a:endParaRPr lang="fr-FR" sz="1400" b="1" i="0" u="none" strike="noStrike" dirty="0">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dirty="0">
                          <a:effectLst/>
                          <a:latin typeface="Century Gothic" panose="020B0502020202020204" pitchFamily="34" charset="0"/>
                        </a:rPr>
                        <a:t>WUSHU</a:t>
                      </a:r>
                      <a:endParaRPr lang="fr-FR" sz="1400" b="1" i="0" u="none" strike="noStrike" dirty="0">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dirty="0">
                          <a:effectLst/>
                          <a:latin typeface="Century Gothic" panose="020B0502020202020204" pitchFamily="34" charset="0"/>
                        </a:rPr>
                        <a:t>TOTAL</a:t>
                      </a:r>
                      <a:endParaRPr lang="fr-FR" sz="1400" b="1" i="0" u="none" strike="noStrike" dirty="0">
                        <a:solidFill>
                          <a:srgbClr val="000000"/>
                        </a:solidFill>
                        <a:effectLst/>
                        <a:latin typeface="Century Gothic" panose="020B0502020202020204" pitchFamily="34" charset="0"/>
                      </a:endParaRPr>
                    </a:p>
                  </a:txBody>
                  <a:tcPr marL="85725" marR="9525" marT="9525" marB="0" anchor="ctr"/>
                </a:tc>
                <a:extLst>
                  <a:ext uri="{0D108BD9-81ED-4DB2-BD59-A6C34878D82A}">
                    <a16:rowId xmlns:a16="http://schemas.microsoft.com/office/drawing/2014/main" val="2102506747"/>
                  </a:ext>
                </a:extLst>
              </a:tr>
              <a:tr h="478155">
                <a:tc>
                  <a:txBody>
                    <a:bodyPr/>
                    <a:lstStyle/>
                    <a:p>
                      <a:pPr algn="l" fontAlgn="ctr"/>
                      <a:r>
                        <a:rPr lang="fr-FR" sz="1400" b="1" u="none" strike="noStrike" dirty="0">
                          <a:effectLst/>
                          <a:latin typeface="Century Gothic" panose="020B0502020202020204" pitchFamily="34" charset="0"/>
                        </a:rPr>
                        <a:t>31/08/2019</a:t>
                      </a:r>
                      <a:endParaRPr lang="fr-FR" sz="1400" b="1" i="0" u="none" strike="noStrike" dirty="0">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a:effectLst/>
                          <a:latin typeface="Century Gothic" panose="020B0502020202020204" pitchFamily="34" charset="0"/>
                        </a:rPr>
                        <a:t>60</a:t>
                      </a:r>
                      <a:endParaRPr lang="fr-FR" sz="1400" b="1" i="0" u="none" strike="noStrike">
                        <a:solidFill>
                          <a:srgbClr val="000000"/>
                        </a:solidFill>
                        <a:effectLst/>
                        <a:latin typeface="Century Gothic" panose="020B0502020202020204" pitchFamily="34" charset="0"/>
                      </a:endParaRPr>
                    </a:p>
                  </a:txBody>
                  <a:tcPr marL="9525" marR="9525" marT="9525" marB="0" anchor="ctr"/>
                </a:tc>
                <a:tc>
                  <a:txBody>
                    <a:bodyPr/>
                    <a:lstStyle/>
                    <a:p>
                      <a:pPr algn="ctr" fontAlgn="ctr"/>
                      <a:r>
                        <a:rPr lang="fr-FR" sz="1400" b="1" u="none" strike="noStrike" dirty="0">
                          <a:effectLst/>
                          <a:latin typeface="Century Gothic" panose="020B0502020202020204" pitchFamily="34" charset="0"/>
                        </a:rPr>
                        <a:t>1 341</a:t>
                      </a:r>
                      <a:endParaRPr lang="fr-FR" sz="1400" b="1" i="0" u="none" strike="noStrike" dirty="0">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a:effectLst/>
                          <a:latin typeface="Century Gothic" panose="020B0502020202020204" pitchFamily="34" charset="0"/>
                        </a:rPr>
                        <a:t>736</a:t>
                      </a:r>
                      <a:endParaRPr lang="fr-FR" sz="1400" b="1" i="0" u="none" strike="noStrike">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a:effectLst/>
                          <a:latin typeface="Century Gothic" panose="020B0502020202020204" pitchFamily="34" charset="0"/>
                        </a:rPr>
                        <a:t>126</a:t>
                      </a:r>
                      <a:endParaRPr lang="fr-FR" sz="1400" b="1" i="0" u="none" strike="noStrike">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dirty="0">
                          <a:effectLst/>
                          <a:latin typeface="Century Gothic" panose="020B0502020202020204" pitchFamily="34" charset="0"/>
                        </a:rPr>
                        <a:t> </a:t>
                      </a:r>
                      <a:endParaRPr lang="fr-FR" sz="1400" b="1" i="0" u="none" strike="noStrike" dirty="0">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dirty="0">
                          <a:effectLst/>
                          <a:latin typeface="Century Gothic" panose="020B0502020202020204" pitchFamily="34" charset="0"/>
                        </a:rPr>
                        <a:t>2 203</a:t>
                      </a:r>
                      <a:endParaRPr lang="fr-FR" sz="1400" b="1" i="0" u="none" strike="noStrike" dirty="0">
                        <a:solidFill>
                          <a:srgbClr val="000000"/>
                        </a:solidFill>
                        <a:effectLst/>
                        <a:latin typeface="Century Gothic" panose="020B0502020202020204" pitchFamily="34" charset="0"/>
                      </a:endParaRPr>
                    </a:p>
                  </a:txBody>
                  <a:tcPr marL="85725" marR="9525" marT="9525" marB="0" anchor="ctr"/>
                </a:tc>
                <a:extLst>
                  <a:ext uri="{0D108BD9-81ED-4DB2-BD59-A6C34878D82A}">
                    <a16:rowId xmlns:a16="http://schemas.microsoft.com/office/drawing/2014/main" val="2193060197"/>
                  </a:ext>
                </a:extLst>
              </a:tr>
              <a:tr h="505326">
                <a:tc>
                  <a:txBody>
                    <a:bodyPr/>
                    <a:lstStyle/>
                    <a:p>
                      <a:pPr algn="l" fontAlgn="ctr"/>
                      <a:r>
                        <a:rPr lang="fr-FR" sz="1400" b="1" u="none" strike="noStrike" dirty="0">
                          <a:effectLst/>
                          <a:latin typeface="Century Gothic" panose="020B0502020202020204" pitchFamily="34" charset="0"/>
                        </a:rPr>
                        <a:t>31/08/2022</a:t>
                      </a:r>
                      <a:endParaRPr lang="fr-FR" sz="1400" b="1" i="0" u="none" strike="noStrike" dirty="0">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a:effectLst/>
                          <a:latin typeface="Century Gothic" panose="020B0502020202020204" pitchFamily="34" charset="0"/>
                        </a:rPr>
                        <a:t>69</a:t>
                      </a:r>
                      <a:endParaRPr lang="fr-FR" sz="1400" b="1" i="0" u="none" strike="noStrike">
                        <a:solidFill>
                          <a:srgbClr val="000000"/>
                        </a:solidFill>
                        <a:effectLst/>
                        <a:latin typeface="Century Gothic" panose="020B0502020202020204" pitchFamily="34" charset="0"/>
                      </a:endParaRPr>
                    </a:p>
                  </a:txBody>
                  <a:tcPr marL="9525" marR="9525" marT="9525" marB="0" anchor="ctr"/>
                </a:tc>
                <a:tc>
                  <a:txBody>
                    <a:bodyPr/>
                    <a:lstStyle/>
                    <a:p>
                      <a:pPr algn="ctr" fontAlgn="ctr"/>
                      <a:r>
                        <a:rPr lang="fr-FR" sz="1400" b="1" u="none" strike="noStrike">
                          <a:effectLst/>
                          <a:latin typeface="Century Gothic" panose="020B0502020202020204" pitchFamily="34" charset="0"/>
                        </a:rPr>
                        <a:t>903</a:t>
                      </a:r>
                      <a:endParaRPr lang="fr-FR" sz="1400" b="1" i="0" u="none" strike="noStrike">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a:effectLst/>
                          <a:latin typeface="Century Gothic" panose="020B0502020202020204" pitchFamily="34" charset="0"/>
                        </a:rPr>
                        <a:t>520</a:t>
                      </a:r>
                      <a:endParaRPr lang="fr-FR" sz="1400" b="1" i="0" u="none" strike="noStrike">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dirty="0">
                          <a:effectLst/>
                          <a:latin typeface="Century Gothic" panose="020B0502020202020204" pitchFamily="34" charset="0"/>
                        </a:rPr>
                        <a:t>191</a:t>
                      </a:r>
                      <a:endParaRPr lang="fr-FR" sz="1400" b="1" i="0" u="none" strike="noStrike" dirty="0">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dirty="0">
                          <a:effectLst/>
                          <a:latin typeface="Century Gothic" panose="020B0502020202020204" pitchFamily="34" charset="0"/>
                        </a:rPr>
                        <a:t>4</a:t>
                      </a:r>
                      <a:endParaRPr lang="fr-FR" sz="1400" b="1" i="0" u="none" strike="noStrike" dirty="0">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dirty="0">
                          <a:effectLst/>
                          <a:latin typeface="Century Gothic" panose="020B0502020202020204" pitchFamily="34" charset="0"/>
                        </a:rPr>
                        <a:t>1 618</a:t>
                      </a:r>
                      <a:endParaRPr lang="fr-FR" sz="1400" b="1" i="0" u="none" strike="noStrike" dirty="0">
                        <a:solidFill>
                          <a:srgbClr val="000000"/>
                        </a:solidFill>
                        <a:effectLst/>
                        <a:latin typeface="Century Gothic" panose="020B0502020202020204" pitchFamily="34" charset="0"/>
                      </a:endParaRPr>
                    </a:p>
                  </a:txBody>
                  <a:tcPr marL="85725" marR="9525" marT="9525" marB="0" anchor="ctr"/>
                </a:tc>
                <a:extLst>
                  <a:ext uri="{0D108BD9-81ED-4DB2-BD59-A6C34878D82A}">
                    <a16:rowId xmlns:a16="http://schemas.microsoft.com/office/drawing/2014/main" val="2014169386"/>
                  </a:ext>
                </a:extLst>
              </a:tr>
              <a:tr h="489284">
                <a:tc>
                  <a:txBody>
                    <a:bodyPr/>
                    <a:lstStyle/>
                    <a:p>
                      <a:pPr algn="l" fontAlgn="ctr"/>
                      <a:r>
                        <a:rPr lang="fr-FR" sz="1400" b="1" u="none" strike="noStrike" dirty="0">
                          <a:effectLst/>
                          <a:latin typeface="Century Gothic" panose="020B0502020202020204" pitchFamily="34" charset="0"/>
                        </a:rPr>
                        <a:t>31/08/2023</a:t>
                      </a:r>
                      <a:endParaRPr lang="fr-FR" sz="1400" b="1" i="0" u="none" strike="noStrike" dirty="0">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a:effectLst/>
                          <a:latin typeface="Century Gothic" panose="020B0502020202020204" pitchFamily="34" charset="0"/>
                        </a:rPr>
                        <a:t>83</a:t>
                      </a:r>
                      <a:endParaRPr lang="fr-FR" sz="1400" b="1" i="0" u="none" strike="noStrike">
                        <a:solidFill>
                          <a:srgbClr val="000000"/>
                        </a:solidFill>
                        <a:effectLst/>
                        <a:latin typeface="Century Gothic" panose="020B0502020202020204" pitchFamily="34" charset="0"/>
                      </a:endParaRPr>
                    </a:p>
                  </a:txBody>
                  <a:tcPr marL="9525" marR="9525" marT="9525" marB="0" anchor="ctr"/>
                </a:tc>
                <a:tc>
                  <a:txBody>
                    <a:bodyPr/>
                    <a:lstStyle/>
                    <a:p>
                      <a:pPr algn="ctr" fontAlgn="ctr"/>
                      <a:r>
                        <a:rPr lang="fr-FR" sz="1400" b="1" u="none" strike="noStrike" dirty="0">
                          <a:effectLst/>
                          <a:latin typeface="Century Gothic" panose="020B0502020202020204" pitchFamily="34" charset="0"/>
                        </a:rPr>
                        <a:t>1 155</a:t>
                      </a:r>
                      <a:endParaRPr lang="fr-FR" sz="1400" b="1" i="0" u="none" strike="noStrike" dirty="0">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a:effectLst/>
                          <a:latin typeface="Century Gothic" panose="020B0502020202020204" pitchFamily="34" charset="0"/>
                        </a:rPr>
                        <a:t>698</a:t>
                      </a:r>
                      <a:endParaRPr lang="fr-FR" sz="1400" b="1" i="0" u="none" strike="noStrike">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a:effectLst/>
                          <a:latin typeface="Century Gothic" panose="020B0502020202020204" pitchFamily="34" charset="0"/>
                        </a:rPr>
                        <a:t>368</a:t>
                      </a:r>
                      <a:endParaRPr lang="fr-FR" sz="1400" b="1" i="0" u="none" strike="noStrike">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a:effectLst/>
                          <a:latin typeface="Century Gothic" panose="020B0502020202020204" pitchFamily="34" charset="0"/>
                        </a:rPr>
                        <a:t>130</a:t>
                      </a:r>
                      <a:endParaRPr lang="fr-FR" sz="1400" b="1" i="0" u="none" strike="noStrike">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u="none" strike="noStrike" dirty="0">
                          <a:effectLst/>
                          <a:latin typeface="Century Gothic" panose="020B0502020202020204" pitchFamily="34" charset="0"/>
                        </a:rPr>
                        <a:t>2 351</a:t>
                      </a:r>
                      <a:endParaRPr lang="fr-FR" sz="1400" b="1" i="0" u="none" strike="noStrike" dirty="0">
                        <a:solidFill>
                          <a:srgbClr val="000000"/>
                        </a:solidFill>
                        <a:effectLst/>
                        <a:latin typeface="Century Gothic" panose="020B0502020202020204" pitchFamily="34" charset="0"/>
                      </a:endParaRPr>
                    </a:p>
                  </a:txBody>
                  <a:tcPr marL="85725" marR="9525" marT="9525" marB="0" anchor="ctr"/>
                </a:tc>
                <a:extLst>
                  <a:ext uri="{0D108BD9-81ED-4DB2-BD59-A6C34878D82A}">
                    <a16:rowId xmlns:a16="http://schemas.microsoft.com/office/drawing/2014/main" val="3581680608"/>
                  </a:ext>
                </a:extLst>
              </a:tr>
              <a:tr h="473242">
                <a:tc>
                  <a:txBody>
                    <a:bodyPr/>
                    <a:lstStyle/>
                    <a:p>
                      <a:pPr algn="l" fontAlgn="ctr"/>
                      <a:r>
                        <a:rPr lang="fr-FR" sz="1400" b="1" u="none" strike="noStrike" dirty="0">
                          <a:effectLst/>
                          <a:latin typeface="Century Gothic" panose="020B0502020202020204" pitchFamily="34" charset="0"/>
                        </a:rPr>
                        <a:t>31/08/2024</a:t>
                      </a:r>
                      <a:endParaRPr lang="fr-FR" sz="1400" b="1" i="0" u="none" strike="noStrike" dirty="0">
                        <a:solidFill>
                          <a:srgbClr val="000000"/>
                        </a:solidFill>
                        <a:effectLst/>
                        <a:latin typeface="Century Gothic" panose="020B0502020202020204" pitchFamily="34" charset="0"/>
                      </a:endParaRPr>
                    </a:p>
                  </a:txBody>
                  <a:tcPr marL="857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80</a:t>
                      </a:r>
                    </a:p>
                  </a:txBody>
                  <a:tcPr marL="95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1 105</a:t>
                      </a:r>
                    </a:p>
                  </a:txBody>
                  <a:tcPr marL="857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838</a:t>
                      </a:r>
                    </a:p>
                  </a:txBody>
                  <a:tcPr marL="857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253</a:t>
                      </a:r>
                    </a:p>
                  </a:txBody>
                  <a:tcPr marL="857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170</a:t>
                      </a:r>
                    </a:p>
                  </a:txBody>
                  <a:tcPr marL="857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2 366</a:t>
                      </a:r>
                    </a:p>
                  </a:txBody>
                  <a:tcPr marL="85725" marR="9525" marT="9525" marB="0" anchor="ctr"/>
                </a:tc>
                <a:extLst>
                  <a:ext uri="{0D108BD9-81ED-4DB2-BD59-A6C34878D82A}">
                    <a16:rowId xmlns:a16="http://schemas.microsoft.com/office/drawing/2014/main" val="524069860"/>
                  </a:ext>
                </a:extLst>
              </a:tr>
              <a:tr h="457200">
                <a:tc>
                  <a:txBody>
                    <a:bodyPr/>
                    <a:lstStyle/>
                    <a:p>
                      <a:pPr algn="l" fontAlgn="ctr"/>
                      <a:r>
                        <a:rPr lang="fr-FR" sz="1400" b="1" i="0" u="none" strike="noStrike" dirty="0">
                          <a:solidFill>
                            <a:srgbClr val="000000"/>
                          </a:solidFill>
                          <a:effectLst/>
                          <a:latin typeface="Century Gothic" panose="020B0502020202020204" pitchFamily="34" charset="0"/>
                        </a:rPr>
                        <a:t>31/08/2025</a:t>
                      </a:r>
                    </a:p>
                  </a:txBody>
                  <a:tcPr marL="857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85</a:t>
                      </a:r>
                    </a:p>
                  </a:txBody>
                  <a:tcPr marL="95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1 097</a:t>
                      </a:r>
                    </a:p>
                  </a:txBody>
                  <a:tcPr marL="857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820</a:t>
                      </a:r>
                    </a:p>
                  </a:txBody>
                  <a:tcPr marL="857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258</a:t>
                      </a:r>
                    </a:p>
                  </a:txBody>
                  <a:tcPr marL="857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132</a:t>
                      </a:r>
                    </a:p>
                  </a:txBody>
                  <a:tcPr marL="857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2 307</a:t>
                      </a:r>
                    </a:p>
                  </a:txBody>
                  <a:tcPr marL="85725" marR="9525" marT="9525" marB="0" anchor="ctr"/>
                </a:tc>
                <a:extLst>
                  <a:ext uri="{0D108BD9-81ED-4DB2-BD59-A6C34878D82A}">
                    <a16:rowId xmlns:a16="http://schemas.microsoft.com/office/drawing/2014/main" val="2415092037"/>
                  </a:ext>
                </a:extLst>
              </a:tr>
              <a:tr h="444248">
                <a:tc>
                  <a:txBody>
                    <a:bodyPr/>
                    <a:lstStyle/>
                    <a:p>
                      <a:pPr algn="l" fontAlgn="ctr"/>
                      <a:r>
                        <a:rPr lang="fr-FR" sz="1400" b="1" i="0" u="none" strike="noStrike" dirty="0">
                          <a:solidFill>
                            <a:srgbClr val="000000"/>
                          </a:solidFill>
                          <a:effectLst/>
                          <a:latin typeface="Century Gothic" panose="020B0502020202020204" pitchFamily="34" charset="0"/>
                        </a:rPr>
                        <a:t>15/04/2026</a:t>
                      </a:r>
                    </a:p>
                  </a:txBody>
                  <a:tcPr marL="857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76</a:t>
                      </a:r>
                    </a:p>
                  </a:txBody>
                  <a:tcPr marL="95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1 219</a:t>
                      </a:r>
                    </a:p>
                  </a:txBody>
                  <a:tcPr marL="857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823</a:t>
                      </a:r>
                    </a:p>
                  </a:txBody>
                  <a:tcPr marL="857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287</a:t>
                      </a:r>
                    </a:p>
                  </a:txBody>
                  <a:tcPr marL="857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21</a:t>
                      </a:r>
                    </a:p>
                  </a:txBody>
                  <a:tcPr marL="85725" marR="9525" marT="9525" marB="0" anchor="ctr"/>
                </a:tc>
                <a:tc>
                  <a:txBody>
                    <a:bodyPr/>
                    <a:lstStyle/>
                    <a:p>
                      <a:pPr algn="ctr" fontAlgn="ctr"/>
                      <a:r>
                        <a:rPr lang="fr-FR" sz="1400" b="1" i="0" u="none" strike="noStrike" dirty="0">
                          <a:solidFill>
                            <a:srgbClr val="000000"/>
                          </a:solidFill>
                          <a:effectLst/>
                          <a:latin typeface="Century Gothic" panose="020B0502020202020204" pitchFamily="34" charset="0"/>
                        </a:rPr>
                        <a:t>2 350</a:t>
                      </a:r>
                    </a:p>
                  </a:txBody>
                  <a:tcPr marL="85725" marR="9525" marT="9525" marB="0" anchor="ctr"/>
                </a:tc>
                <a:extLst>
                  <a:ext uri="{0D108BD9-81ED-4DB2-BD59-A6C34878D82A}">
                    <a16:rowId xmlns:a16="http://schemas.microsoft.com/office/drawing/2014/main" val="3502428158"/>
                  </a:ext>
                </a:extLst>
              </a:tr>
            </a:tbl>
          </a:graphicData>
        </a:graphic>
      </p:graphicFrame>
      <p:sp>
        <p:nvSpPr>
          <p:cNvPr id="5" name="Titre 1">
            <a:extLst>
              <a:ext uri="{FF2B5EF4-FFF2-40B4-BE49-F238E27FC236}">
                <a16:creationId xmlns:a16="http://schemas.microsoft.com/office/drawing/2014/main" id="{1DBC2141-5450-4326-3B80-5D714354EE1E}"/>
              </a:ext>
            </a:extLst>
          </p:cNvPr>
          <p:cNvSpPr txBox="1">
            <a:spLocks/>
          </p:cNvSpPr>
          <p:nvPr/>
        </p:nvSpPr>
        <p:spPr>
          <a:xfrm>
            <a:off x="5853422" y="10389"/>
            <a:ext cx="6557818" cy="42102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sp>
        <p:nvSpPr>
          <p:cNvPr id="2" name="Titre 1">
            <a:extLst>
              <a:ext uri="{FF2B5EF4-FFF2-40B4-BE49-F238E27FC236}">
                <a16:creationId xmlns:a16="http://schemas.microsoft.com/office/drawing/2014/main" id="{276F0D31-5B78-633D-1C56-40724970E95C}"/>
              </a:ext>
            </a:extLst>
          </p:cNvPr>
          <p:cNvSpPr txBox="1">
            <a:spLocks/>
          </p:cNvSpPr>
          <p:nvPr/>
        </p:nvSpPr>
        <p:spPr>
          <a:xfrm>
            <a:off x="2735217" y="844743"/>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MORAL</a:t>
            </a:r>
          </a:p>
        </p:txBody>
      </p:sp>
    </p:spTree>
    <p:extLst>
      <p:ext uri="{BB962C8B-B14F-4D97-AF65-F5344CB8AC3E}">
        <p14:creationId xmlns:p14="http://schemas.microsoft.com/office/powerpoint/2010/main" val="2452972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BC6D6-6559-4A46-4EB9-59998BC3A946}"/>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6702D39C-97D3-9C78-09EE-9D0A5FFD7C33}"/>
              </a:ext>
            </a:extLst>
          </p:cNvPr>
          <p:cNvPicPr>
            <a:picLocks noChangeAspect="1"/>
          </p:cNvPicPr>
          <p:nvPr/>
        </p:nvPicPr>
        <p:blipFill>
          <a:blip r:embed="rId3"/>
          <a:stretch>
            <a:fillRect/>
          </a:stretch>
        </p:blipFill>
        <p:spPr>
          <a:xfrm>
            <a:off x="343934" y="220902"/>
            <a:ext cx="924112" cy="805793"/>
          </a:xfrm>
          <a:prstGeom prst="rect">
            <a:avLst/>
          </a:prstGeom>
        </p:spPr>
      </p:pic>
      <p:sp>
        <p:nvSpPr>
          <p:cNvPr id="3" name="Titre 1">
            <a:extLst>
              <a:ext uri="{FF2B5EF4-FFF2-40B4-BE49-F238E27FC236}">
                <a16:creationId xmlns:a16="http://schemas.microsoft.com/office/drawing/2014/main" id="{E58734C5-A8DB-4C93-14E5-6A647FB02E2D}"/>
              </a:ext>
            </a:extLst>
          </p:cNvPr>
          <p:cNvSpPr txBox="1">
            <a:spLocks/>
          </p:cNvSpPr>
          <p:nvPr/>
        </p:nvSpPr>
        <p:spPr>
          <a:xfrm>
            <a:off x="5866793" y="-36482"/>
            <a:ext cx="6557818" cy="42102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graphicFrame>
        <p:nvGraphicFramePr>
          <p:cNvPr id="5" name="Objet 4">
            <a:extLst>
              <a:ext uri="{FF2B5EF4-FFF2-40B4-BE49-F238E27FC236}">
                <a16:creationId xmlns:a16="http://schemas.microsoft.com/office/drawing/2014/main" id="{E60A785B-6173-2F56-9174-3D9EF1D1B056}"/>
              </a:ext>
            </a:extLst>
          </p:cNvPr>
          <p:cNvGraphicFramePr>
            <a:graphicFrameLocks noChangeAspect="1"/>
          </p:cNvGraphicFramePr>
          <p:nvPr>
            <p:extLst>
              <p:ext uri="{D42A27DB-BD31-4B8C-83A1-F6EECF244321}">
                <p14:modId xmlns:p14="http://schemas.microsoft.com/office/powerpoint/2010/main" val="2315893044"/>
              </p:ext>
            </p:extLst>
          </p:nvPr>
        </p:nvGraphicFramePr>
        <p:xfrm>
          <a:off x="641684" y="1691858"/>
          <a:ext cx="9982200" cy="4305300"/>
        </p:xfrm>
        <a:graphic>
          <a:graphicData uri="http://schemas.openxmlformats.org/presentationml/2006/ole">
            <mc:AlternateContent xmlns:mc="http://schemas.openxmlformats.org/markup-compatibility/2006">
              <mc:Choice xmlns:v="urn:schemas-microsoft-com:vml" Requires="v">
                <p:oleObj name="Worksheet" r:id="rId4" imgW="11125040" imgH="4305229" progId="Excel.Sheet.12">
                  <p:embed/>
                </p:oleObj>
              </mc:Choice>
              <mc:Fallback>
                <p:oleObj name="Worksheet" r:id="rId4" imgW="11125040" imgH="4305229" progId="Excel.Sheet.12">
                  <p:embed/>
                  <p:pic>
                    <p:nvPicPr>
                      <p:cNvPr id="5" name="Objet 4">
                        <a:extLst>
                          <a:ext uri="{FF2B5EF4-FFF2-40B4-BE49-F238E27FC236}">
                            <a16:creationId xmlns:a16="http://schemas.microsoft.com/office/drawing/2014/main" id="{E60A785B-6173-2F56-9174-3D9EF1D1B056}"/>
                          </a:ext>
                        </a:extLst>
                      </p:cNvPr>
                      <p:cNvPicPr/>
                      <p:nvPr/>
                    </p:nvPicPr>
                    <p:blipFill>
                      <a:blip r:embed="rId5"/>
                      <a:stretch>
                        <a:fillRect/>
                      </a:stretch>
                    </p:blipFill>
                    <p:spPr>
                      <a:xfrm>
                        <a:off x="641684" y="1691858"/>
                        <a:ext cx="9982200" cy="4305300"/>
                      </a:xfrm>
                      <a:prstGeom prst="rect">
                        <a:avLst/>
                      </a:prstGeom>
                    </p:spPr>
                  </p:pic>
                </p:oleObj>
              </mc:Fallback>
            </mc:AlternateContent>
          </a:graphicData>
        </a:graphic>
      </p:graphicFrame>
      <p:sp>
        <p:nvSpPr>
          <p:cNvPr id="7" name="Titre 1">
            <a:extLst>
              <a:ext uri="{FF2B5EF4-FFF2-40B4-BE49-F238E27FC236}">
                <a16:creationId xmlns:a16="http://schemas.microsoft.com/office/drawing/2014/main" id="{68B3D545-708C-808A-2746-0194154E92D7}"/>
              </a:ext>
            </a:extLst>
          </p:cNvPr>
          <p:cNvSpPr txBox="1">
            <a:spLocks/>
          </p:cNvSpPr>
          <p:nvPr/>
        </p:nvSpPr>
        <p:spPr>
          <a:xfrm>
            <a:off x="4165556" y="1066801"/>
            <a:ext cx="3639297" cy="490540"/>
          </a:xfrm>
          <a:prstGeom prst="rect">
            <a:avLst/>
          </a:prstGeom>
        </p:spPr>
        <p:txBody>
          <a:bodyPr vert="horz" lIns="91440" tIns="45721" rIns="91440" bIns="45721" rtlCol="0" anchor="b">
            <a:noAutofit/>
          </a:bodyPr>
          <a:lstStyle>
            <a:lvl1pPr algn="ctr" defTabSz="914400" rtl="0" eaLnBrk="1" latinLnBrk="0" hangingPunct="1">
              <a:lnSpc>
                <a:spcPct val="100000"/>
              </a:lnSpc>
              <a:spcBef>
                <a:spcPct val="0"/>
              </a:spcBef>
              <a:buNone/>
              <a:defRPr sz="6600" kern="1200">
                <a:solidFill>
                  <a:schemeClr val="accent1">
                    <a:lumMod val="50000"/>
                  </a:schemeClr>
                </a:solidFill>
                <a:effectLst>
                  <a:outerShdw blurRad="63500" dist="38100" dir="5400000" algn="t" rotWithShape="0">
                    <a:prstClr val="black">
                      <a:alpha val="25000"/>
                    </a:prst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2400" b="1" dirty="0">
                <a:solidFill>
                  <a:srgbClr val="99CB38">
                    <a:lumMod val="50000"/>
                  </a:srgbClr>
                </a:solidFill>
                <a:latin typeface="Century Gothic" panose="020B0502020202020204"/>
              </a:rPr>
              <a:t>Subventions 2025</a:t>
            </a:r>
            <a:endParaRPr kumimoji="0" lang="fr-FR" sz="2400" b="1" i="0" u="none" strike="noStrike" kern="1200" cap="none" spc="0" normalizeH="0" baseline="0" noProof="0" dirty="0">
              <a:ln>
                <a:noFill/>
              </a:ln>
              <a:solidFill>
                <a:srgbClr val="99CB38">
                  <a:lumMod val="50000"/>
                </a:srgbClr>
              </a:solidFill>
              <a:effectLst>
                <a:outerShdw blurRad="63500" dist="38100" dir="5400000" algn="t" rotWithShape="0">
                  <a:prstClr val="black">
                    <a:alpha val="25000"/>
                  </a:prstClr>
                </a:outerShdw>
              </a:effectLst>
              <a:uLnTx/>
              <a:uFillTx/>
              <a:latin typeface="Century Gothic" panose="020B0502020202020204"/>
              <a:ea typeface="+mj-ea"/>
              <a:cs typeface="+mj-cs"/>
            </a:endParaRPr>
          </a:p>
        </p:txBody>
      </p:sp>
      <p:sp>
        <p:nvSpPr>
          <p:cNvPr id="2" name="Titre 1">
            <a:extLst>
              <a:ext uri="{FF2B5EF4-FFF2-40B4-BE49-F238E27FC236}">
                <a16:creationId xmlns:a16="http://schemas.microsoft.com/office/drawing/2014/main" id="{CACE5B9D-0ED9-8156-B98A-BEE2D5A12176}"/>
              </a:ext>
            </a:extLst>
          </p:cNvPr>
          <p:cNvSpPr txBox="1">
            <a:spLocks/>
          </p:cNvSpPr>
          <p:nvPr/>
        </p:nvSpPr>
        <p:spPr>
          <a:xfrm>
            <a:off x="2911680" y="388520"/>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MORAL</a:t>
            </a:r>
          </a:p>
        </p:txBody>
      </p:sp>
    </p:spTree>
    <p:extLst>
      <p:ext uri="{BB962C8B-B14F-4D97-AF65-F5344CB8AC3E}">
        <p14:creationId xmlns:p14="http://schemas.microsoft.com/office/powerpoint/2010/main" val="175234527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3B644-5443-C2C0-A41A-A07406D40367}"/>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9D7FADF1-CFCE-BC8E-E2C9-57914182C048}"/>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90E53631-62DB-F78B-CB66-50FBB20F9839}"/>
              </a:ext>
            </a:extLst>
          </p:cNvPr>
          <p:cNvPicPr>
            <a:picLocks noChangeAspect="1"/>
          </p:cNvPicPr>
          <p:nvPr/>
        </p:nvPicPr>
        <p:blipFill>
          <a:blip r:embed="rId3"/>
          <a:stretch>
            <a:fillRect/>
          </a:stretch>
        </p:blipFill>
        <p:spPr>
          <a:xfrm>
            <a:off x="250900" y="129310"/>
            <a:ext cx="879184" cy="766617"/>
          </a:xfrm>
          <a:prstGeom prst="rect">
            <a:avLst/>
          </a:prstGeom>
        </p:spPr>
      </p:pic>
      <p:sp>
        <p:nvSpPr>
          <p:cNvPr id="5" name="ZoneTexte 4">
            <a:extLst>
              <a:ext uri="{FF2B5EF4-FFF2-40B4-BE49-F238E27FC236}">
                <a16:creationId xmlns:a16="http://schemas.microsoft.com/office/drawing/2014/main" id="{05C8A0E6-1CE6-F20C-7FDB-619E3C128D1E}"/>
              </a:ext>
            </a:extLst>
          </p:cNvPr>
          <p:cNvSpPr txBox="1"/>
          <p:nvPr/>
        </p:nvSpPr>
        <p:spPr>
          <a:xfrm>
            <a:off x="3865965" y="1525036"/>
            <a:ext cx="6557818" cy="2308324"/>
          </a:xfrm>
          <a:prstGeom prst="rect">
            <a:avLst/>
          </a:prstGeom>
          <a:noFill/>
          <a:scene3d>
            <a:camera prst="orthographicFront"/>
            <a:lightRig rig="threePt" dir="t"/>
          </a:scene3d>
          <a:sp3d>
            <a:bevelT w="152400" h="50800" prst="softRound"/>
          </a:sp3d>
        </p:spPr>
        <p:txBody>
          <a:bodyPr wrap="square">
            <a:spAutoFit/>
          </a:bodyPr>
          <a:lstStyle/>
          <a:p>
            <a:pPr>
              <a:buNone/>
            </a:pPr>
            <a:r>
              <a:rPr lang="fr-FR" sz="1800" b="1" u="sng" dirty="0">
                <a:effectLst/>
                <a:latin typeface="Century Gothic" panose="020B0502020202020204" pitchFamily="34" charset="0"/>
                <a:ea typeface="Comic Sans MS" panose="030F0702030302020204" pitchFamily="66" charset="0"/>
                <a:cs typeface="Comic Sans MS" panose="030F0702030302020204" pitchFamily="66" charset="0"/>
              </a:rPr>
              <a:t>1</a:t>
            </a:r>
            <a:r>
              <a:rPr lang="fr-FR" sz="1800" b="1" u="sng" baseline="30000" dirty="0">
                <a:effectLst/>
                <a:latin typeface="Century Gothic" panose="020B0502020202020204" pitchFamily="34" charset="0"/>
                <a:ea typeface="Comic Sans MS" panose="030F0702030302020204" pitchFamily="66" charset="0"/>
                <a:cs typeface="Comic Sans MS" panose="030F0702030302020204" pitchFamily="66" charset="0"/>
              </a:rPr>
              <a:t>er</a:t>
            </a:r>
            <a:r>
              <a:rPr lang="fr-FR" sz="1800" b="1" u="sng" dirty="0">
                <a:effectLst/>
                <a:latin typeface="Century Gothic" panose="020B0502020202020204" pitchFamily="34" charset="0"/>
                <a:ea typeface="Comic Sans MS" panose="030F0702030302020204" pitchFamily="66" charset="0"/>
                <a:cs typeface="Comic Sans MS" panose="030F0702030302020204" pitchFamily="66" charset="0"/>
              </a:rPr>
              <a:t> et 2 février 2025 au Centre Sportif La Base</a:t>
            </a:r>
            <a:br>
              <a:rPr lang="fr-FR" sz="1800" b="1" u="sng" dirty="0">
                <a:effectLst/>
                <a:latin typeface="Century Gothic" panose="020B0502020202020204" pitchFamily="34" charset="0"/>
                <a:ea typeface="Comic Sans MS" panose="030F0702030302020204" pitchFamily="66" charset="0"/>
                <a:cs typeface="Comic Sans MS" panose="030F0702030302020204" pitchFamily="66" charset="0"/>
              </a:rPr>
            </a:br>
            <a:r>
              <a:rPr lang="fr-FR" sz="1800" b="1" u="sng" dirty="0">
                <a:effectLst/>
                <a:latin typeface="Century Gothic" panose="020B0502020202020204" pitchFamily="34" charset="0"/>
                <a:ea typeface="Comic Sans MS" panose="030F0702030302020204" pitchFamily="66" charset="0"/>
                <a:cs typeface="Comic Sans MS" panose="030F0702030302020204" pitchFamily="66" charset="0"/>
              </a:rPr>
              <a:t>47110 LE TEMPLE SUR LOT</a:t>
            </a:r>
            <a:endParaRPr lang="fr-FR" sz="1800" dirty="0">
              <a:effectLst/>
              <a:latin typeface="Century Gothic" panose="020B0502020202020204" pitchFamily="34" charset="0"/>
              <a:ea typeface="Comic Sans MS" panose="030F0702030302020204" pitchFamily="66" charset="0"/>
              <a:cs typeface="Comic Sans MS" panose="030F0702030302020204" pitchFamily="66" charset="0"/>
            </a:endParaRPr>
          </a:p>
          <a:p>
            <a:pPr>
              <a:buNone/>
              <a:tabLst>
                <a:tab pos="821055" algn="l"/>
              </a:tabLst>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Pour les trois évènements suivants, 5 bénévoles étaient présents.</a:t>
            </a:r>
          </a:p>
          <a:p>
            <a:pPr>
              <a:buNone/>
              <a:tabLst>
                <a:tab pos="821055" algn="l"/>
              </a:tabLst>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La protection civile et un médecin étaient aussi présents pour les sélectifs et les battles.</a:t>
            </a:r>
          </a:p>
          <a:p>
            <a:pPr>
              <a:buNone/>
              <a:tabLst>
                <a:tab pos="821055" algn="l"/>
              </a:tabLst>
            </a:pPr>
            <a:r>
              <a:rPr lang="fr-FR" sz="1800" b="1" u="none" strike="noStrike" dirty="0">
                <a:effectLst/>
                <a:latin typeface="Century Gothic" panose="020B0502020202020204" pitchFamily="34" charset="0"/>
                <a:ea typeface="Comic Sans MS" panose="030F0702030302020204" pitchFamily="66" charset="0"/>
                <a:cs typeface="Comic Sans MS" panose="030F0702030302020204" pitchFamily="66" charset="0"/>
              </a:rPr>
              <a:t> </a:t>
            </a:r>
            <a:endParaRPr lang="fr-FR" sz="1800" dirty="0">
              <a:effectLst/>
              <a:latin typeface="Century Gothic" panose="020B0502020202020204" pitchFamily="34" charset="0"/>
              <a:ea typeface="Comic Sans MS" panose="030F0702030302020204" pitchFamily="66" charset="0"/>
              <a:cs typeface="Comic Sans MS" panose="030F0702030302020204" pitchFamily="66" charset="0"/>
            </a:endParaRPr>
          </a:p>
          <a:p>
            <a:pPr algn="just">
              <a:buNone/>
              <a:tabLst>
                <a:tab pos="821055" algn="l"/>
              </a:tabLst>
            </a:pPr>
            <a:endParaRPr lang="fr-FR" sz="1800" dirty="0">
              <a:effectLst/>
              <a:latin typeface="Century Gothic" panose="020B0502020202020204" pitchFamily="34" charset="0"/>
              <a:ea typeface="Comic Sans MS" panose="030F0702030302020204" pitchFamily="66" charset="0"/>
              <a:cs typeface="Comic Sans MS" panose="030F0702030302020204" pitchFamily="66" charset="0"/>
            </a:endParaRPr>
          </a:p>
        </p:txBody>
      </p:sp>
      <p:sp>
        <p:nvSpPr>
          <p:cNvPr id="7" name="Titre 1">
            <a:extLst>
              <a:ext uri="{FF2B5EF4-FFF2-40B4-BE49-F238E27FC236}">
                <a16:creationId xmlns:a16="http://schemas.microsoft.com/office/drawing/2014/main" id="{ACF4DE90-5881-48F8-0742-D3D22570722F}"/>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C3630BED-97BA-4377-3D72-10C245100E0F}"/>
              </a:ext>
            </a:extLst>
          </p:cNvPr>
          <p:cNvSpPr txBox="1">
            <a:spLocks/>
          </p:cNvSpPr>
          <p:nvPr/>
        </p:nvSpPr>
        <p:spPr>
          <a:xfrm>
            <a:off x="3782668" y="638203"/>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a:t>
            </a:r>
          </a:p>
        </p:txBody>
      </p:sp>
      <p:sp>
        <p:nvSpPr>
          <p:cNvPr id="11" name="ZoneTexte 10">
            <a:extLst>
              <a:ext uri="{FF2B5EF4-FFF2-40B4-BE49-F238E27FC236}">
                <a16:creationId xmlns:a16="http://schemas.microsoft.com/office/drawing/2014/main" id="{FD6F4B8B-DBE9-0FD6-91D7-5063F0DECAE9}"/>
              </a:ext>
            </a:extLst>
          </p:cNvPr>
          <p:cNvSpPr txBox="1"/>
          <p:nvPr/>
        </p:nvSpPr>
        <p:spPr>
          <a:xfrm>
            <a:off x="621374" y="3691616"/>
            <a:ext cx="10358128" cy="2308324"/>
          </a:xfrm>
          <a:prstGeom prst="rect">
            <a:avLst/>
          </a:prstGeom>
          <a:noFill/>
        </p:spPr>
        <p:txBody>
          <a:bodyPr wrap="square">
            <a:spAutoFit/>
          </a:bodyPr>
          <a:lstStyle/>
          <a:p>
            <a:pPr lvl="0">
              <a:spcBef>
                <a:spcPts val="15"/>
              </a:spcBef>
              <a:tabLst>
                <a:tab pos="821055" algn="l"/>
              </a:tabLst>
            </a:pPr>
            <a:r>
              <a:rPr lang="fr-FR" sz="1800" b="1" u="sng" dirty="0">
                <a:effectLst/>
                <a:latin typeface="Century Gothic" panose="020B0502020202020204" pitchFamily="34" charset="0"/>
                <a:ea typeface="Comic Sans MS" panose="030F0702030302020204" pitchFamily="66" charset="0"/>
                <a:cs typeface="Comic Sans MS" panose="030F0702030302020204" pitchFamily="66" charset="0"/>
              </a:rPr>
              <a:t>Open </a:t>
            </a:r>
            <a:r>
              <a:rPr lang="fr-FR" sz="1800" b="1" u="sng" dirty="0" err="1">
                <a:effectLst/>
                <a:latin typeface="Century Gothic" panose="020B0502020202020204" pitchFamily="34" charset="0"/>
                <a:ea typeface="Comic Sans MS" panose="030F0702030302020204" pitchFamily="66" charset="0"/>
                <a:cs typeface="Comic Sans MS" panose="030F0702030302020204" pitchFamily="66" charset="0"/>
              </a:rPr>
              <a:t>Qigong</a:t>
            </a:r>
            <a:r>
              <a:rPr lang="fr-FR" sz="1800" b="1" u="sng" dirty="0">
                <a:effectLst/>
                <a:latin typeface="Century Gothic" panose="020B0502020202020204" pitchFamily="34" charset="0"/>
                <a:ea typeface="Comic Sans MS" panose="030F0702030302020204" pitchFamily="66" charset="0"/>
                <a:cs typeface="Comic Sans MS" panose="030F0702030302020204" pitchFamily="66" charset="0"/>
              </a:rPr>
              <a:t> (le 1</a:t>
            </a:r>
            <a:r>
              <a:rPr lang="fr-FR" sz="1800" b="1" u="sng" baseline="30000" dirty="0">
                <a:effectLst/>
                <a:latin typeface="Century Gothic" panose="020B0502020202020204" pitchFamily="34" charset="0"/>
                <a:ea typeface="Comic Sans MS" panose="030F0702030302020204" pitchFamily="66" charset="0"/>
                <a:cs typeface="Comic Sans MS" panose="030F0702030302020204" pitchFamily="66" charset="0"/>
              </a:rPr>
              <a:t>er</a:t>
            </a:r>
            <a:r>
              <a:rPr lang="fr-FR" sz="1800" b="1" u="sng" dirty="0">
                <a:effectLst/>
                <a:latin typeface="Century Gothic" panose="020B0502020202020204" pitchFamily="34" charset="0"/>
                <a:ea typeface="Comic Sans MS" panose="030F0702030302020204" pitchFamily="66" charset="0"/>
                <a:cs typeface="Comic Sans MS" panose="030F0702030302020204" pitchFamily="66" charset="0"/>
              </a:rPr>
              <a:t> de la FFAEMC) organisé le samedi après-midi :</a:t>
            </a:r>
            <a:br>
              <a:rPr lang="fr-FR" sz="1800" b="1" u="sng" dirty="0">
                <a:effectLst/>
                <a:latin typeface="Century Gothic" panose="020B0502020202020204" pitchFamily="34" charset="0"/>
                <a:ea typeface="Comic Sans MS" panose="030F0702030302020204" pitchFamily="66" charset="0"/>
                <a:cs typeface="Comic Sans MS" panose="030F0702030302020204" pitchFamily="66" charset="0"/>
              </a:rPr>
            </a:b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Huit candidats en individuel et une équipe de six personnes se sont inscrits pour cette première, tous dans des catégories d’âge différents et répartis dans les trois enchaînements proposés (Un candidat pouvant s’inscrire dans deux enchaînements maximum). Le jury de 3 personnes était composé d’enseignants expérimentés (3ème Duan minimum) pour certains intégrés au corps des juges FFAEMC.</a:t>
            </a:r>
          </a:p>
          <a:p>
            <a:pPr algn="just">
              <a:buNone/>
              <a:tabLst>
                <a:tab pos="821055" algn="l"/>
              </a:tabLst>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Nous pouvons déplorer le peu de candidats présents (14 en tout) mais il fallait bien commencer. Nous étions prêts à annuler mais notre présidente a désiré maintenir cet open.</a:t>
            </a:r>
          </a:p>
        </p:txBody>
      </p:sp>
      <p:pic>
        <p:nvPicPr>
          <p:cNvPr id="2" name="Image 1">
            <a:extLst>
              <a:ext uri="{FF2B5EF4-FFF2-40B4-BE49-F238E27FC236}">
                <a16:creationId xmlns:a16="http://schemas.microsoft.com/office/drawing/2014/main" id="{93468510-AD34-BA04-49A6-17FBED53771A}"/>
              </a:ext>
            </a:extLst>
          </p:cNvPr>
          <p:cNvPicPr>
            <a:picLocks noChangeAspect="1"/>
          </p:cNvPicPr>
          <p:nvPr/>
        </p:nvPicPr>
        <p:blipFill>
          <a:blip r:embed="rId4"/>
          <a:stretch>
            <a:fillRect/>
          </a:stretch>
        </p:blipFill>
        <p:spPr>
          <a:xfrm>
            <a:off x="953556" y="1203158"/>
            <a:ext cx="2413634" cy="2413634"/>
          </a:xfrm>
          <a:prstGeom prst="rect">
            <a:avLst/>
          </a:prstGeom>
          <a:effectLst>
            <a:softEdge rad="76200"/>
          </a:effectLst>
        </p:spPr>
      </p:pic>
    </p:spTree>
    <p:extLst>
      <p:ext uri="{BB962C8B-B14F-4D97-AF65-F5344CB8AC3E}">
        <p14:creationId xmlns:p14="http://schemas.microsoft.com/office/powerpoint/2010/main" val="234706609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000">
              <a:schemeClr val="bg2">
                <a:tint val="90000"/>
                <a:satMod val="92000"/>
                <a:lumMod val="27000"/>
                <a:lumOff val="73000"/>
              </a:schemeClr>
            </a:gs>
            <a:gs pos="100000">
              <a:schemeClr val="bg2">
                <a:shade val="98000"/>
                <a:satMod val="120000"/>
                <a:lumMod val="98000"/>
              </a:schemeClr>
            </a:gs>
          </a:gsLst>
          <a:lin ang="0" scaled="1"/>
        </a:gradFill>
        <a:effectLst/>
      </p:bgPr>
    </p:bg>
    <p:spTree>
      <p:nvGrpSpPr>
        <p:cNvPr id="1" name="">
          <a:extLst>
            <a:ext uri="{FF2B5EF4-FFF2-40B4-BE49-F238E27FC236}">
              <a16:creationId xmlns:a16="http://schemas.microsoft.com/office/drawing/2014/main" id="{BE261E65-00D5-CFD1-9B9D-02ACC0BB0731}"/>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EFD8F031-F161-D314-0AE8-B69EE350E35B}"/>
              </a:ext>
            </a:extLst>
          </p:cNvPr>
          <p:cNvSpPr>
            <a:spLocks noGrp="1"/>
          </p:cNvSpPr>
          <p:nvPr>
            <p:ph type="ctrTitle"/>
          </p:nvPr>
        </p:nvSpPr>
        <p:spPr>
          <a:xfrm>
            <a:off x="5800438" y="91593"/>
            <a:ext cx="6557818" cy="421025"/>
          </a:xfrm>
        </p:spPr>
        <p:txBody>
          <a:bodyPr rtlCol="0"/>
          <a:lstStyle/>
          <a:p>
            <a:pPr algn="ctr" rtl="0"/>
            <a:br>
              <a:rPr lang="fr-FR" sz="4000" b="1" dirty="0">
                <a:solidFill>
                  <a:schemeClr val="tx1"/>
                </a:solidFill>
                <a:effectLst>
                  <a:outerShdw blurRad="38100" dist="38100" dir="2700000" algn="tl">
                    <a:srgbClr val="000000">
                      <a:alpha val="43137"/>
                    </a:srgbClr>
                  </a:outerShdw>
                </a:effectLst>
              </a:rPr>
            </a:br>
            <a:r>
              <a:rPr lang="fr-FR" sz="2000" b="1" i="1" dirty="0">
                <a:solidFill>
                  <a:schemeClr val="tx1"/>
                </a:solidFill>
                <a:effectLst>
                  <a:outerShdw blurRad="38100" dist="38100" dir="2700000" algn="tl">
                    <a:srgbClr val="000000">
                      <a:alpha val="43137"/>
                    </a:srgbClr>
                  </a:outerShdw>
                </a:effectLst>
              </a:rPr>
              <a:t>Assemblée Générale Ordinaire du 18 avril 2026</a:t>
            </a:r>
          </a:p>
        </p:txBody>
      </p:sp>
      <p:pic>
        <p:nvPicPr>
          <p:cNvPr id="4" name="Image 3">
            <a:extLst>
              <a:ext uri="{FF2B5EF4-FFF2-40B4-BE49-F238E27FC236}">
                <a16:creationId xmlns:a16="http://schemas.microsoft.com/office/drawing/2014/main" id="{A5ACD3DF-DD14-492C-0A4D-B68FA3A3A215}"/>
              </a:ext>
            </a:extLst>
          </p:cNvPr>
          <p:cNvPicPr>
            <a:picLocks noChangeAspect="1"/>
          </p:cNvPicPr>
          <p:nvPr/>
        </p:nvPicPr>
        <p:blipFill>
          <a:blip r:embed="rId3"/>
          <a:stretch>
            <a:fillRect/>
          </a:stretch>
        </p:blipFill>
        <p:spPr>
          <a:xfrm>
            <a:off x="250900" y="129310"/>
            <a:ext cx="879184" cy="766617"/>
          </a:xfrm>
          <a:prstGeom prst="rect">
            <a:avLst/>
          </a:prstGeom>
        </p:spPr>
      </p:pic>
      <p:sp>
        <p:nvSpPr>
          <p:cNvPr id="7" name="Titre 1">
            <a:extLst>
              <a:ext uri="{FF2B5EF4-FFF2-40B4-BE49-F238E27FC236}">
                <a16:creationId xmlns:a16="http://schemas.microsoft.com/office/drawing/2014/main" id="{126C5F19-6484-9959-072B-C4BA399E05E6}"/>
              </a:ext>
            </a:extLst>
          </p:cNvPr>
          <p:cNvSpPr txBox="1">
            <a:spLocks/>
          </p:cNvSpPr>
          <p:nvPr/>
        </p:nvSpPr>
        <p:spPr>
          <a:xfrm>
            <a:off x="827108" y="-6216073"/>
            <a:ext cx="4526005"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D’ACTIVITES</a:t>
            </a:r>
          </a:p>
        </p:txBody>
      </p:sp>
      <p:sp>
        <p:nvSpPr>
          <p:cNvPr id="9" name="Titre 1">
            <a:extLst>
              <a:ext uri="{FF2B5EF4-FFF2-40B4-BE49-F238E27FC236}">
                <a16:creationId xmlns:a16="http://schemas.microsoft.com/office/drawing/2014/main" id="{BBB1C54F-AD1E-583D-E650-3D4D4B5CB9B1}"/>
              </a:ext>
            </a:extLst>
          </p:cNvPr>
          <p:cNvSpPr txBox="1">
            <a:spLocks/>
          </p:cNvSpPr>
          <p:nvPr/>
        </p:nvSpPr>
        <p:spPr>
          <a:xfrm>
            <a:off x="3782668" y="638203"/>
            <a:ext cx="5675368" cy="691399"/>
          </a:xfrm>
          <a:prstGeom prst="rect">
            <a:avLst/>
          </a:prstGeom>
          <a:ln>
            <a:noFill/>
          </a:ln>
          <a:effectLst>
            <a:innerShdw dist="50800" dir="16200000">
              <a:srgbClr val="339966">
                <a:alpha val="40000"/>
              </a:srgbClr>
            </a:innerShdw>
            <a:softEdge rad="698500"/>
          </a:effectLst>
          <a:scene3d>
            <a:camera prst="orthographicFront"/>
            <a:lightRig rig="threePt" dir="t"/>
          </a:scene3d>
          <a:sp3d>
            <a:bevelT prst="angle"/>
          </a:sp3d>
        </p:spPr>
        <p:txBody>
          <a:bodyPr vert="horz" lIns="91440" tIns="45720" rIns="91440" bIns="45720" rtlCol="0" anchor="b">
            <a:noAutofit/>
            <a:sp3d extrusionH="57150">
              <a:bevelT w="38100" h="38100" prst="angle"/>
            </a:sp3d>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4000" b="1" dirty="0">
                <a:ln w="9525">
                  <a:solidFill>
                    <a:schemeClr val="bg1"/>
                  </a:solidFill>
                  <a:prstDash val="solid"/>
                </a:ln>
                <a:solidFill>
                  <a:srgbClr val="339966"/>
                </a:solidFill>
                <a:effectLst>
                  <a:outerShdw blurRad="50800" dist="38100" algn="l" rotWithShape="0">
                    <a:prstClr val="black">
                      <a:alpha val="40000"/>
                    </a:prstClr>
                  </a:outerShdw>
                </a:effectLst>
              </a:rPr>
              <a:t>RAPPORT D’ACTIVITE</a:t>
            </a:r>
          </a:p>
        </p:txBody>
      </p:sp>
      <p:sp>
        <p:nvSpPr>
          <p:cNvPr id="3" name="ZoneTexte 2">
            <a:extLst>
              <a:ext uri="{FF2B5EF4-FFF2-40B4-BE49-F238E27FC236}">
                <a16:creationId xmlns:a16="http://schemas.microsoft.com/office/drawing/2014/main" id="{99069774-4874-C553-DD38-2855AE599A42}"/>
              </a:ext>
            </a:extLst>
          </p:cNvPr>
          <p:cNvSpPr txBox="1"/>
          <p:nvPr/>
        </p:nvSpPr>
        <p:spPr>
          <a:xfrm>
            <a:off x="4176939" y="1455187"/>
            <a:ext cx="6802005" cy="5078313"/>
          </a:xfrm>
          <a:prstGeom prst="rect">
            <a:avLst/>
          </a:prstGeom>
          <a:noFill/>
        </p:spPr>
        <p:txBody>
          <a:bodyPr wrap="square">
            <a:spAutoFit/>
          </a:bodyPr>
          <a:lstStyle/>
          <a:p>
            <a:pPr marL="457200" indent="-229235">
              <a:spcBef>
                <a:spcPts val="15"/>
              </a:spcBef>
              <a:buNone/>
              <a:tabLst>
                <a:tab pos="821055" algn="l"/>
              </a:tabLst>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 </a:t>
            </a:r>
          </a:p>
          <a:p>
            <a:pPr lvl="0">
              <a:spcBef>
                <a:spcPts val="15"/>
              </a:spcBef>
              <a:tabLst>
                <a:tab pos="821055" algn="l"/>
              </a:tabLst>
            </a:pPr>
            <a:r>
              <a:rPr lang="fr-FR" sz="1800" b="1" u="sng" dirty="0">
                <a:effectLst/>
                <a:latin typeface="Century Gothic" panose="020B0502020202020204" pitchFamily="34" charset="0"/>
                <a:ea typeface="Comic Sans MS" panose="030F0702030302020204" pitchFamily="66" charset="0"/>
                <a:cs typeface="Comic Sans MS" panose="030F0702030302020204" pitchFamily="66" charset="0"/>
              </a:rPr>
              <a:t>Sélectifs </a:t>
            </a:r>
            <a:r>
              <a:rPr lang="fr-FR" sz="1800" b="1" u="sng" dirty="0" err="1">
                <a:effectLst/>
                <a:latin typeface="Century Gothic" panose="020B0502020202020204" pitchFamily="34" charset="0"/>
                <a:ea typeface="Comic Sans MS" panose="030F0702030302020204" pitchFamily="66" charset="0"/>
                <a:cs typeface="Comic Sans MS" panose="030F0702030302020204" pitchFamily="66" charset="0"/>
              </a:rPr>
              <a:t>Sanda</a:t>
            </a:r>
            <a:r>
              <a:rPr lang="fr-FR" sz="1800" b="1" u="sng" dirty="0">
                <a:effectLst/>
                <a:latin typeface="Century Gothic" panose="020B0502020202020204" pitchFamily="34" charset="0"/>
                <a:ea typeface="Comic Sans MS" panose="030F0702030302020204" pitchFamily="66" charset="0"/>
                <a:cs typeface="Comic Sans MS" panose="030F0702030302020204" pitchFamily="66" charset="0"/>
              </a:rPr>
              <a:t> de la zone 2 le dimanche matin :</a:t>
            </a:r>
            <a:r>
              <a:rPr lang="fr-FR" sz="1800" b="1" dirty="0">
                <a:effectLst/>
                <a:latin typeface="Century Gothic" panose="020B0502020202020204" pitchFamily="34" charset="0"/>
                <a:ea typeface="Comic Sans MS" panose="030F0702030302020204" pitchFamily="66" charset="0"/>
                <a:cs typeface="Comic Sans MS" panose="030F0702030302020204" pitchFamily="66" charset="0"/>
              </a:rPr>
              <a:t> </a:t>
            </a: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organisés pour la 2</a:t>
            </a:r>
            <a:r>
              <a:rPr lang="fr-FR" sz="1800" baseline="30000" dirty="0">
                <a:effectLst/>
                <a:latin typeface="Century Gothic" panose="020B0502020202020204" pitchFamily="34" charset="0"/>
                <a:ea typeface="Comic Sans MS" panose="030F0702030302020204" pitchFamily="66" charset="0"/>
                <a:cs typeface="Comic Sans MS" panose="030F0702030302020204" pitchFamily="66" charset="0"/>
              </a:rPr>
              <a:t>ème</a:t>
            </a: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 année par notre région. </a:t>
            </a:r>
          </a:p>
          <a:p>
            <a:pPr marL="342900" lvl="0" indent="-342900">
              <a:spcBef>
                <a:spcPts val="15"/>
              </a:spcBef>
              <a:buFont typeface="Wingdings" panose="05000000000000000000" pitchFamily="2" charset="2"/>
              <a:buChar char=""/>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2 juges nationaux et 7 juges régionaux disponibles</a:t>
            </a:r>
          </a:p>
          <a:p>
            <a:pPr marL="342900" lvl="0" indent="-342900">
              <a:spcBef>
                <a:spcPts val="15"/>
              </a:spcBef>
              <a:buFont typeface="Wingdings" panose="05000000000000000000" pitchFamily="2" charset="2"/>
              <a:buChar char=""/>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33 inscrit(e)s en ligne via </a:t>
            </a:r>
            <a:r>
              <a:rPr lang="fr-FR" sz="1800" dirty="0" err="1">
                <a:effectLst/>
                <a:latin typeface="Century Gothic" panose="020B0502020202020204" pitchFamily="34" charset="0"/>
                <a:ea typeface="Comic Sans MS" panose="030F0702030302020204" pitchFamily="66" charset="0"/>
                <a:cs typeface="Comic Sans MS" panose="030F0702030302020204" pitchFamily="66" charset="0"/>
              </a:rPr>
              <a:t>Helloasso</a:t>
            </a: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 en </a:t>
            </a:r>
            <a:r>
              <a:rPr lang="fr-FR" sz="1800" dirty="0" err="1">
                <a:effectLst/>
                <a:latin typeface="Century Gothic" panose="020B0502020202020204" pitchFamily="34" charset="0"/>
                <a:ea typeface="Comic Sans MS" panose="030F0702030302020204" pitchFamily="66" charset="0"/>
                <a:cs typeface="Comic Sans MS" panose="030F0702030302020204" pitchFamily="66" charset="0"/>
              </a:rPr>
              <a:t>Sanda</a:t>
            </a: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 ou </a:t>
            </a:r>
            <a:r>
              <a:rPr lang="fr-FR" sz="1800" dirty="0" err="1">
                <a:effectLst/>
                <a:latin typeface="Century Gothic" panose="020B0502020202020204" pitchFamily="34" charset="0"/>
                <a:ea typeface="Comic Sans MS" panose="030F0702030302020204" pitchFamily="66" charset="0"/>
                <a:cs typeface="Comic Sans MS" panose="030F0702030302020204" pitchFamily="66" charset="0"/>
              </a:rPr>
              <a:t>Sanda</a:t>
            </a: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 light, venant de 8 clubs</a:t>
            </a:r>
            <a:r>
              <a:rPr lang="fr-FR" dirty="0">
                <a:latin typeface="Century Gothic" panose="020B0502020202020204" pitchFamily="34" charset="0"/>
                <a:ea typeface="Comic Sans MS" panose="030F0702030302020204" pitchFamily="66" charset="0"/>
                <a:cs typeface="Comic Sans MS" panose="030F0702030302020204" pitchFamily="66" charset="0"/>
              </a:rPr>
              <a:t>.</a:t>
            </a:r>
            <a:endParaRPr lang="fr-FR" sz="1800" dirty="0">
              <a:effectLst/>
              <a:latin typeface="Century Gothic" panose="020B0502020202020204" pitchFamily="34" charset="0"/>
              <a:ea typeface="Comic Sans MS" panose="030F0702030302020204" pitchFamily="66" charset="0"/>
              <a:cs typeface="Comic Sans MS" panose="030F0702030302020204" pitchFamily="66" charset="0"/>
            </a:endParaRPr>
          </a:p>
          <a:p>
            <a:pPr>
              <a:buNone/>
            </a:pPr>
            <a:r>
              <a:rPr lang="fr-FR" sz="1800" u="none" strike="noStrike" dirty="0">
                <a:effectLst/>
                <a:latin typeface="Century Gothic" panose="020B0502020202020204" pitchFamily="34" charset="0"/>
                <a:ea typeface="Comic Sans MS" panose="030F0702030302020204" pitchFamily="66" charset="0"/>
                <a:cs typeface="Comic Sans MS" panose="030F0702030302020204" pitchFamily="66" charset="0"/>
              </a:rPr>
              <a:t> </a:t>
            </a:r>
            <a:endParaRPr lang="fr-FR" sz="1800" dirty="0">
              <a:effectLst/>
              <a:latin typeface="Century Gothic" panose="020B0502020202020204" pitchFamily="34" charset="0"/>
              <a:ea typeface="Comic Sans MS" panose="030F0702030302020204" pitchFamily="66" charset="0"/>
              <a:cs typeface="Comic Sans MS" panose="030F0702030302020204" pitchFamily="66" charset="0"/>
            </a:endParaRPr>
          </a:p>
          <a:p>
            <a:pPr>
              <a:buNone/>
            </a:pPr>
            <a:r>
              <a:rPr lang="fr-FR" sz="1800" u="sng" dirty="0">
                <a:effectLst/>
                <a:latin typeface="Century Gothic" panose="020B0502020202020204" pitchFamily="34" charset="0"/>
                <a:ea typeface="Comic Sans MS" panose="030F0702030302020204" pitchFamily="66" charset="0"/>
                <a:cs typeface="Comic Sans MS" panose="030F0702030302020204" pitchFamily="66" charset="0"/>
              </a:rPr>
              <a:t>Catégories d’inscription : </a:t>
            </a:r>
            <a:endParaRPr lang="fr-FR" sz="1800" dirty="0">
              <a:effectLst/>
              <a:latin typeface="Century Gothic" panose="020B0502020202020204" pitchFamily="34" charset="0"/>
              <a:ea typeface="Comic Sans MS" panose="030F0702030302020204" pitchFamily="66" charset="0"/>
              <a:cs typeface="Comic Sans MS" panose="030F0702030302020204" pitchFamily="66" charset="0"/>
            </a:endParaRPr>
          </a:p>
          <a:p>
            <a:pPr marL="342900" lvl="0" indent="-342900">
              <a:spcBef>
                <a:spcPts val="15"/>
              </a:spcBef>
              <a:buFont typeface="Wingdings" panose="05000000000000000000" pitchFamily="2" charset="2"/>
              <a:buChar char=""/>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Femmes cadettes, juniores </a:t>
            </a:r>
          </a:p>
          <a:p>
            <a:pPr marL="342900" lvl="0" indent="-342900">
              <a:spcBef>
                <a:spcPts val="15"/>
              </a:spcBef>
              <a:buFont typeface="Wingdings" panose="05000000000000000000" pitchFamily="2" charset="2"/>
              <a:buChar char=""/>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Hommes : cadets, juniors, seniors, vétérans</a:t>
            </a:r>
          </a:p>
          <a:p>
            <a:pPr>
              <a:buNone/>
            </a:pPr>
            <a:endParaRPr lang="fr-FR" sz="1800" dirty="0">
              <a:effectLst/>
              <a:latin typeface="Century Gothic" panose="020B0502020202020204" pitchFamily="34" charset="0"/>
              <a:ea typeface="Comic Sans MS" panose="030F0702030302020204" pitchFamily="66" charset="0"/>
              <a:cs typeface="Comic Sans MS" panose="030F0702030302020204" pitchFamily="66" charset="0"/>
            </a:endParaRPr>
          </a:p>
          <a:p>
            <a:pPr>
              <a:buNone/>
            </a:pPr>
            <a:r>
              <a:rPr lang="fr-FR" sz="1800" u="sng" dirty="0">
                <a:effectLst/>
                <a:latin typeface="Century Gothic" panose="020B0502020202020204" pitchFamily="34" charset="0"/>
                <a:ea typeface="Comic Sans MS" panose="030F0702030302020204" pitchFamily="66" charset="0"/>
                <a:cs typeface="Comic Sans MS" panose="030F0702030302020204" pitchFamily="66" charset="0"/>
              </a:rPr>
              <a:t>Combats organisés </a:t>
            </a: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(qualificatifs ou exhibition) : </a:t>
            </a:r>
          </a:p>
          <a:p>
            <a:pPr>
              <a:buNone/>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 </a:t>
            </a:r>
            <a:r>
              <a:rPr lang="fr-FR" sz="1800" dirty="0" err="1">
                <a:effectLst/>
                <a:latin typeface="Century Gothic" panose="020B0502020202020204" pitchFamily="34" charset="0"/>
                <a:ea typeface="Comic Sans MS" panose="030F0702030302020204" pitchFamily="66" charset="0"/>
                <a:cs typeface="Comic Sans MS" panose="030F0702030302020204" pitchFamily="66" charset="0"/>
              </a:rPr>
              <a:t>Sanda</a:t>
            </a: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 light</a:t>
            </a:r>
          </a:p>
          <a:p>
            <a:pPr>
              <a:buNone/>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 </a:t>
            </a:r>
            <a:r>
              <a:rPr lang="fr-FR" sz="1800" dirty="0" err="1">
                <a:effectLst/>
                <a:latin typeface="Century Gothic" panose="020B0502020202020204" pitchFamily="34" charset="0"/>
                <a:ea typeface="Comic Sans MS" panose="030F0702030302020204" pitchFamily="66" charset="0"/>
                <a:cs typeface="Comic Sans MS" panose="030F0702030302020204" pitchFamily="66" charset="0"/>
              </a:rPr>
              <a:t>Sanda</a:t>
            </a: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 </a:t>
            </a:r>
          </a:p>
          <a:p>
            <a:pPr>
              <a:buNone/>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 </a:t>
            </a:r>
          </a:p>
          <a:p>
            <a:pPr algn="just">
              <a:buNone/>
            </a:pPr>
            <a:r>
              <a:rPr lang="fr-FR" sz="1800" dirty="0">
                <a:effectLst/>
                <a:latin typeface="Century Gothic" panose="020B0502020202020204" pitchFamily="34" charset="0"/>
                <a:ea typeface="Comic Sans MS" panose="030F0702030302020204" pitchFamily="66" charset="0"/>
                <a:cs typeface="Comic Sans MS" panose="030F0702030302020204" pitchFamily="66" charset="0"/>
              </a:rPr>
              <a:t>La matinée s’est bien déroulée, dans de bonnes conditions matérielles et de sécurité. Podiums et remises des médailles juste avant la pause déjeuner.</a:t>
            </a:r>
          </a:p>
        </p:txBody>
      </p:sp>
      <p:pic>
        <p:nvPicPr>
          <p:cNvPr id="5" name="Image 4">
            <a:extLst>
              <a:ext uri="{FF2B5EF4-FFF2-40B4-BE49-F238E27FC236}">
                <a16:creationId xmlns:a16="http://schemas.microsoft.com/office/drawing/2014/main" id="{566A3738-498A-6F78-0136-2656F0B86E7F}"/>
              </a:ext>
            </a:extLst>
          </p:cNvPr>
          <p:cNvPicPr>
            <a:picLocks noChangeAspect="1"/>
          </p:cNvPicPr>
          <p:nvPr/>
        </p:nvPicPr>
        <p:blipFill>
          <a:blip r:embed="rId4"/>
          <a:stretch>
            <a:fillRect/>
          </a:stretch>
        </p:blipFill>
        <p:spPr>
          <a:xfrm>
            <a:off x="525689" y="1412145"/>
            <a:ext cx="3651250" cy="2738120"/>
          </a:xfrm>
          <a:prstGeom prst="ellipse">
            <a:avLst/>
          </a:prstGeom>
          <a:ln>
            <a:noFill/>
          </a:ln>
          <a:effectLst>
            <a:softEdge rad="112500"/>
          </a:effectLst>
        </p:spPr>
      </p:pic>
    </p:spTree>
    <p:extLst>
      <p:ext uri="{BB962C8B-B14F-4D97-AF65-F5344CB8AC3E}">
        <p14:creationId xmlns:p14="http://schemas.microsoft.com/office/powerpoint/2010/main" val="1433151092"/>
      </p:ext>
    </p:extLst>
  </p:cSld>
  <p:clrMapOvr>
    <a:masterClrMapping/>
  </p:clrMapOvr>
  <p:transition spd="slow">
    <p:wipe/>
  </p:transition>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55873</TotalTime>
  <Words>2355</Words>
  <Application>Microsoft Office PowerPoint</Application>
  <PresentationFormat>Grand écran</PresentationFormat>
  <Paragraphs>273</Paragraphs>
  <Slides>28</Slides>
  <Notes>28</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28</vt:i4>
      </vt:variant>
    </vt:vector>
  </HeadingPairs>
  <TitlesOfParts>
    <vt:vector size="37" baseType="lpstr">
      <vt:lpstr>Arial</vt:lpstr>
      <vt:lpstr>Century Gothic</vt:lpstr>
      <vt:lpstr>Comic Sans MS</vt:lpstr>
      <vt:lpstr>Palatino Linotype</vt:lpstr>
      <vt:lpstr>Trebuchet MS</vt:lpstr>
      <vt:lpstr>Wingdings</vt:lpstr>
      <vt:lpstr>Wingdings 3</vt:lpstr>
      <vt:lpstr>Facette</vt:lpstr>
      <vt:lpstr>Worksheet</vt:lpstr>
      <vt:lpstr>Comité Régional Nouvelle Aquitaine FFAEMC Assemblées Générales du 18 avril 2026</vt:lpstr>
      <vt:lpstr>Comité Régional Nouvelle Aquitaine FFAEMC Assemblées Générales du 18 avril 2026</vt:lpstr>
      <vt:lpstr>Présentation PowerPoint</vt:lpstr>
      <vt:lpstr>Présentation PowerPoint</vt:lpstr>
      <vt:lpstr>Présentation PowerPoint</vt:lpstr>
      <vt:lpstr>Présentation PowerPoint</vt:lpstr>
      <vt:lpstr>Présentation PowerPoint</vt:lpstr>
      <vt:lpstr> Assemblée Générale Ordinaire du 18 avril 2026</vt:lpstr>
      <vt:lpstr> Assemblée Générale Ordinaire du 18 avril 2026</vt:lpstr>
      <vt:lpstr> Assemblée Générale Ordinaire du 18 avril 2026</vt:lpstr>
      <vt:lpstr> Assemblée Générale Ordinaire du 18 avril 2026</vt:lpstr>
      <vt:lpstr> Assemblée Générale Ordinaire du 18 avril 2026</vt:lpstr>
      <vt:lpstr> Assemblée Générale Ordinaire du 18 avril 2026</vt:lpstr>
      <vt:lpstr> Assemblée Générale Ordinaire du 18 avril 2026</vt:lpstr>
      <vt:lpstr> Assemblée Générale Ordinaire du 18 avril 2026</vt:lpstr>
      <vt:lpstr> Assemblée Générale Ordinaire du 18 avril 2026</vt:lpstr>
      <vt:lpstr> Assemblée Générale Ordinaire du 18 avril 2026</vt:lpstr>
      <vt:lpstr> Assemblée Générale Ordinaire du 18 avril 2026</vt:lpstr>
      <vt:lpstr> Assemblée Générale Ordinaire du 18 avril 2026</vt:lpstr>
      <vt:lpstr> Assemblée Générale Ordinaire du 18 avril 2026</vt:lpstr>
      <vt:lpstr> Assemblée Générale Ordinaire du 18 avril 2026</vt:lpstr>
      <vt:lpstr> Assemblée Générale Ordinaire du 18 avril 2026</vt:lpstr>
      <vt:lpstr> Assemblée Générale Ordinaire du 18 avril 2026</vt:lpstr>
      <vt:lpstr> Assemblée Générale Ordinaire du 18 avril 2026</vt:lpstr>
      <vt:lpstr> Assemblée Générale Ordinaire du 18 avril 2026</vt:lpstr>
      <vt:lpstr> Assemblée Générale Ordinaire du 18 avril 2026</vt:lpstr>
      <vt:lpstr> Assemblée Générale Elective du 18 avril 2026</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Assemblée Générale 03/2022</dc:title>
  <dc:creator>Comité Régional Nouvelle Aquitaine FAEMC</dc:creator>
  <cp:lastModifiedBy>Anne-Marie BACLE</cp:lastModifiedBy>
  <cp:revision>21</cp:revision>
  <cp:lastPrinted>2024-04-11T06:26:12Z</cp:lastPrinted>
  <dcterms:created xsi:type="dcterms:W3CDTF">2022-01-04T09:52:02Z</dcterms:created>
  <dcterms:modified xsi:type="dcterms:W3CDTF">2026-04-17T12:50:32Z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